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showSpecialPlsOnTitleSld="0">
  <p:sldMasterIdLst>
    <p:sldMasterId id="2147483665" r:id="rId3"/>
  </p:sldMasterIdLst>
  <p:notesMasterIdLst>
    <p:notesMasterId r:id="rId4"/>
  </p:notesMasterIdLst>
  <p:sldIdLst>
    <p:sldId id="256" r:id="rId5"/>
    <p:sldId id="257" r:id="rId6"/>
    <p:sldId id="258" r:id="rId7"/>
    <p:sldId id="259" r:id="rId8"/>
    <p:sldId id="260" r:id="rId9"/>
    <p:sldId id="261" r:id="rId10"/>
    <p:sldId id="262" r:id="rId11"/>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8788"/>
          </a:xfrm>
          <a:prstGeom prst="rect">
            <a:avLst/>
          </a:prstGeom>
          <a:noFill/>
          <a:ln>
            <a:noFill/>
          </a:ln>
        </p:spPr>
        <p:txBody>
          <a:bodyPr anchorCtr="0" anchor="t"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2" y="0"/>
            <a:ext cx="2971799" cy="458788"/>
          </a:xfrm>
          <a:prstGeom prst="rect">
            <a:avLst/>
          </a:prstGeom>
          <a:noFill/>
          <a:ln>
            <a:noFill/>
          </a:ln>
        </p:spPr>
        <p:txBody>
          <a:bodyPr anchorCtr="0" anchor="t" bIns="91425" lIns="91425" rIns="91425" tIns="91425"/>
          <a:lstStyle>
            <a:lvl1pPr indent="0" lvl="0" marL="0" marR="0" rtl="0" algn="r">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685800" y="4400550"/>
            <a:ext cx="5486399" cy="3600450"/>
          </a:xfrm>
          <a:prstGeom prst="rect">
            <a:avLst/>
          </a:prstGeom>
          <a:noFill/>
          <a:ln>
            <a:noFill/>
          </a:ln>
        </p:spPr>
        <p:txBody>
          <a:bodyPr anchorCtr="0" anchor="t"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200" u="none" cap="none" strike="noStrike">
                <a:solidFill>
                  <a:schemeClr val="dk1"/>
                </a:solidFill>
                <a:latin typeface="Calibri"/>
                <a:ea typeface="Calibri"/>
                <a:cs typeface="Calibri"/>
                <a:sym typeface="Calibri"/>
              </a:defRPr>
            </a:lvl2pPr>
            <a:lvl3pPr indent="0" lvl="2" marL="914400" marR="0" rtl="0" algn="l">
              <a:spcBef>
                <a:spcPts val="0"/>
              </a:spcBef>
              <a:buNone/>
              <a:defRPr b="0" i="0" sz="1200" u="none" cap="none" strike="noStrike">
                <a:solidFill>
                  <a:schemeClr val="dk1"/>
                </a:solidFill>
                <a:latin typeface="Calibri"/>
                <a:ea typeface="Calibri"/>
                <a:cs typeface="Calibri"/>
                <a:sym typeface="Calibri"/>
              </a:defRPr>
            </a:lvl3pPr>
            <a:lvl4pPr indent="0" lvl="3" marL="1371600" marR="0" rtl="0" algn="l">
              <a:spcBef>
                <a:spcPts val="0"/>
              </a:spcBef>
              <a:buNone/>
              <a:defRPr b="0" i="0" sz="1200" u="none" cap="none" strike="noStrike">
                <a:solidFill>
                  <a:schemeClr val="dk1"/>
                </a:solidFill>
                <a:latin typeface="Calibri"/>
                <a:ea typeface="Calibri"/>
                <a:cs typeface="Calibri"/>
                <a:sym typeface="Calibri"/>
              </a:defRPr>
            </a:lvl4pPr>
            <a:lvl5pPr indent="0" lvl="4" marL="1828800" marR="0" rtl="0" algn="l">
              <a:spcBef>
                <a:spcPts val="0"/>
              </a:spcBef>
              <a:buNone/>
              <a:defRPr b="0" i="0" sz="1200" u="none" cap="none" strike="noStrike">
                <a:solidFill>
                  <a:schemeClr val="dk1"/>
                </a:solidFill>
                <a:latin typeface="Calibri"/>
                <a:ea typeface="Calibri"/>
                <a:cs typeface="Calibri"/>
                <a:sym typeface="Calibri"/>
              </a:defRPr>
            </a:lvl5pPr>
            <a:lvl6pPr indent="0" lvl="5" marL="2286000" marR="0" rtl="0" algn="l">
              <a:spcBef>
                <a:spcPts val="0"/>
              </a:spcBef>
              <a:buNone/>
              <a:defRPr b="0" i="0" sz="1200" u="none" cap="none" strike="noStrike">
                <a:solidFill>
                  <a:schemeClr val="dk1"/>
                </a:solidFill>
                <a:latin typeface="Calibri"/>
                <a:ea typeface="Calibri"/>
                <a:cs typeface="Calibri"/>
                <a:sym typeface="Calibri"/>
              </a:defRPr>
            </a:lvl6pPr>
            <a:lvl7pPr indent="0" lvl="6" marL="2743200" marR="0" rtl="0" algn="l">
              <a:spcBef>
                <a:spcPts val="0"/>
              </a:spcBef>
              <a:buNone/>
              <a:defRPr b="0" i="0" sz="1200" u="none" cap="none" strike="noStrike">
                <a:solidFill>
                  <a:schemeClr val="dk1"/>
                </a:solidFill>
                <a:latin typeface="Calibri"/>
                <a:ea typeface="Calibri"/>
                <a:cs typeface="Calibri"/>
                <a:sym typeface="Calibri"/>
              </a:defRPr>
            </a:lvl7pPr>
            <a:lvl8pPr indent="0" lvl="7" marL="3200400" marR="0" rtl="0" algn="l">
              <a:spcBef>
                <a:spcPts val="0"/>
              </a:spcBef>
              <a:buNone/>
              <a:defRPr b="0" i="0" sz="1200" u="none" cap="none" strike="noStrike">
                <a:solidFill>
                  <a:schemeClr val="dk1"/>
                </a:solidFill>
                <a:latin typeface="Calibri"/>
                <a:ea typeface="Calibri"/>
                <a:cs typeface="Calibri"/>
                <a:sym typeface="Calibri"/>
              </a:defRPr>
            </a:lvl8pPr>
            <a:lvl9pPr indent="0" lvl="8" marL="3657600" marR="0" rtl="0" algn="l">
              <a:spcBef>
                <a:spcPts val="0"/>
              </a:spcBef>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799" cy="458786"/>
          </a:xfrm>
          <a:prstGeom prst="rect">
            <a:avLst/>
          </a:prstGeom>
          <a:noFill/>
          <a:ln>
            <a:noFill/>
          </a:ln>
        </p:spPr>
        <p:txBody>
          <a:bodyPr anchorCtr="0" anchor="b"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4" name="Shape 254"/>
        <p:cNvGrpSpPr/>
        <p:nvPr/>
      </p:nvGrpSpPr>
      <p:grpSpPr>
        <a:xfrm>
          <a:off x="0" y="0"/>
          <a:ext cx="0" cy="0"/>
          <a:chOff x="0" y="0"/>
          <a:chExt cx="0" cy="0"/>
        </a:xfrm>
      </p:grpSpPr>
      <p:sp>
        <p:nvSpPr>
          <p:cNvPr id="255" name="Shape 255"/>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256" name="Shape 256"/>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3" name="Shape 263"/>
        <p:cNvGrpSpPr/>
        <p:nvPr/>
      </p:nvGrpSpPr>
      <p:grpSpPr>
        <a:xfrm>
          <a:off x="0" y="0"/>
          <a:ext cx="0" cy="0"/>
          <a:chOff x="0" y="0"/>
          <a:chExt cx="0" cy="0"/>
        </a:xfrm>
      </p:grpSpPr>
      <p:sp>
        <p:nvSpPr>
          <p:cNvPr id="264" name="Shape 264"/>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265" name="Shape 265"/>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0" name="Shape 270"/>
        <p:cNvGrpSpPr/>
        <p:nvPr/>
      </p:nvGrpSpPr>
      <p:grpSpPr>
        <a:xfrm>
          <a:off x="0" y="0"/>
          <a:ext cx="0" cy="0"/>
          <a:chOff x="0" y="0"/>
          <a:chExt cx="0" cy="0"/>
        </a:xfrm>
      </p:grpSpPr>
      <p:sp>
        <p:nvSpPr>
          <p:cNvPr id="271" name="Shape 271"/>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272" name="Shape 272"/>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7" name="Shape 277"/>
        <p:cNvGrpSpPr/>
        <p:nvPr/>
      </p:nvGrpSpPr>
      <p:grpSpPr>
        <a:xfrm>
          <a:off x="0" y="0"/>
          <a:ext cx="0" cy="0"/>
          <a:chOff x="0" y="0"/>
          <a:chExt cx="0" cy="0"/>
        </a:xfrm>
      </p:grpSpPr>
      <p:sp>
        <p:nvSpPr>
          <p:cNvPr id="278" name="Shape 278"/>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279" name="Shape 279"/>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4" name="Shape 284"/>
        <p:cNvGrpSpPr/>
        <p:nvPr/>
      </p:nvGrpSpPr>
      <p:grpSpPr>
        <a:xfrm>
          <a:off x="0" y="0"/>
          <a:ext cx="0" cy="0"/>
          <a:chOff x="0" y="0"/>
          <a:chExt cx="0" cy="0"/>
        </a:xfrm>
      </p:grpSpPr>
      <p:sp>
        <p:nvSpPr>
          <p:cNvPr id="285" name="Shape 285"/>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286" name="Shape 286"/>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1" name="Shape 291"/>
        <p:cNvGrpSpPr/>
        <p:nvPr/>
      </p:nvGrpSpPr>
      <p:grpSpPr>
        <a:xfrm>
          <a:off x="0" y="0"/>
          <a:ext cx="0" cy="0"/>
          <a:chOff x="0" y="0"/>
          <a:chExt cx="0" cy="0"/>
        </a:xfrm>
      </p:grpSpPr>
      <p:sp>
        <p:nvSpPr>
          <p:cNvPr id="292" name="Shape 292"/>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293" name="Shape 293"/>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8" name="Shape 298"/>
        <p:cNvGrpSpPr/>
        <p:nvPr/>
      </p:nvGrpSpPr>
      <p:grpSpPr>
        <a:xfrm>
          <a:off x="0" y="0"/>
          <a:ext cx="0" cy="0"/>
          <a:chOff x="0" y="0"/>
          <a:chExt cx="0" cy="0"/>
        </a:xfrm>
      </p:grpSpPr>
      <p:sp>
        <p:nvSpPr>
          <p:cNvPr id="299" name="Shape 299"/>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300" name="Shape 300"/>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0.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0.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0.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0.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26" name="Shape 26"/>
        <p:cNvGrpSpPr/>
        <p:nvPr/>
      </p:nvGrpSpPr>
      <p:grpSpPr>
        <a:xfrm>
          <a:off x="0" y="0"/>
          <a:ext cx="0" cy="0"/>
          <a:chOff x="0" y="0"/>
          <a:chExt cx="0" cy="0"/>
        </a:xfrm>
      </p:grpSpPr>
      <p:grpSp>
        <p:nvGrpSpPr>
          <p:cNvPr id="27" name="Shape 27"/>
          <p:cNvGrpSpPr/>
          <p:nvPr/>
        </p:nvGrpSpPr>
        <p:grpSpPr>
          <a:xfrm>
            <a:off x="0" y="-2372"/>
            <a:ext cx="12192000" cy="6867026"/>
            <a:chOff x="0" y="-2372"/>
            <a:chExt cx="12192000" cy="6867026"/>
          </a:xfrm>
        </p:grpSpPr>
        <p:sp>
          <p:nvSpPr>
            <p:cNvPr id="28" name="Shape 28"/>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rIns="91425" tIns="91425">
              <a:noAutofit/>
            </a:bodyPr>
            <a:lstStyle/>
            <a:p>
              <a:pPr lvl="0">
                <a:spcBef>
                  <a:spcPts val="0"/>
                </a:spcBef>
                <a:buNone/>
              </a:pPr>
              <a:r>
                <a:t/>
              </a:r>
              <a:endParaRPr/>
            </a:p>
          </p:txBody>
        </p:sp>
        <p:sp>
          <p:nvSpPr>
            <p:cNvPr id="29" name="Shape 29"/>
            <p:cNvSpPr/>
            <p:nvPr/>
          </p:nvSpPr>
          <p:spPr>
            <a:xfrm>
              <a:off x="3220" y="2667000"/>
              <a:ext cx="4190999" cy="4190999"/>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b="50%" l="50%" r="50%" t="50%"/>
              </a:path>
              <a:tileRect/>
            </a:gradFill>
            <a:ln>
              <a:noFill/>
            </a:ln>
          </p:spPr>
          <p:txBody>
            <a:bodyPr anchorCtr="0" anchor="ctr" bIns="91425" lIns="91425" rIns="91425" tIns="91425">
              <a:noAutofit/>
            </a:bodyPr>
            <a:lstStyle/>
            <a:p>
              <a:pPr lvl="0">
                <a:spcBef>
                  <a:spcPts val="0"/>
                </a:spcBef>
                <a:buNone/>
              </a:pPr>
              <a:r>
                <a:t/>
              </a:r>
              <a:endParaRPr/>
            </a:p>
          </p:txBody>
        </p:sp>
        <p:sp>
          <p:nvSpPr>
            <p:cNvPr id="30" name="Shape 30"/>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b="50%" l="50%" r="50%" t="50%"/>
              </a:path>
              <a:tileRect/>
            </a:gradFill>
            <a:ln>
              <a:noFill/>
            </a:ln>
          </p:spPr>
          <p:txBody>
            <a:bodyPr anchorCtr="0" anchor="ctr" bIns="91425" lIns="91425" rIns="91425" tIns="91425">
              <a:noAutofit/>
            </a:bodyPr>
            <a:lstStyle/>
            <a:p>
              <a:pPr lvl="0">
                <a:spcBef>
                  <a:spcPts val="0"/>
                </a:spcBef>
                <a:buNone/>
              </a:pPr>
              <a:r>
                <a:t/>
              </a:r>
              <a:endParaRPr/>
            </a:p>
          </p:txBody>
        </p:sp>
        <p:sp>
          <p:nvSpPr>
            <p:cNvPr id="31" name="Shape 31"/>
            <p:cNvSpPr/>
            <p:nvPr/>
          </p:nvSpPr>
          <p:spPr>
            <a:xfrm>
              <a:off x="8609011"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b="50%" l="50%" r="50%" t="50%"/>
              </a:path>
              <a:tileRect/>
            </a:gradFill>
            <a:ln>
              <a:noFill/>
            </a:ln>
          </p:spPr>
          <p:txBody>
            <a:bodyPr anchorCtr="0" anchor="ctr" bIns="91425" lIns="91425" rIns="91425" tIns="91425">
              <a:noAutofit/>
            </a:bodyPr>
            <a:lstStyle/>
            <a:p>
              <a:pPr lvl="0">
                <a:spcBef>
                  <a:spcPts val="0"/>
                </a:spcBef>
                <a:buNone/>
              </a:pPr>
              <a:r>
                <a:t/>
              </a:r>
              <a:endParaRPr/>
            </a:p>
          </p:txBody>
        </p:sp>
        <p:sp>
          <p:nvSpPr>
            <p:cNvPr id="32" name="Shape 32"/>
            <p:cNvSpPr/>
            <p:nvPr/>
          </p:nvSpPr>
          <p:spPr>
            <a:xfrm>
              <a:off x="7999411" y="-2372"/>
              <a:ext cx="1600199" cy="1600199"/>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b="50%" l="50%" r="50%" t="50%"/>
              </a:path>
              <a:tileRect/>
            </a:gradFill>
            <a:ln>
              <a:noFill/>
            </a:ln>
          </p:spPr>
          <p:txBody>
            <a:bodyPr anchorCtr="0" anchor="ctr" bIns="91425" lIns="91425" rIns="91425" tIns="91425">
              <a:noAutofit/>
            </a:bodyPr>
            <a:lstStyle/>
            <a:p>
              <a:pPr lvl="0">
                <a:spcBef>
                  <a:spcPts val="0"/>
                </a:spcBef>
                <a:buNone/>
              </a:pPr>
              <a:r>
                <a:t/>
              </a:r>
              <a:endParaRPr/>
            </a:p>
          </p:txBody>
        </p:sp>
        <p:sp>
          <p:nvSpPr>
            <p:cNvPr id="33" name="Shape 33"/>
            <p:cNvSpPr/>
            <p:nvPr/>
          </p:nvSpPr>
          <p:spPr>
            <a:xfrm>
              <a:off x="8609011" y="5874053"/>
              <a:ext cx="990599" cy="990599"/>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b="50%" l="50%" r="50%" t="50%"/>
              </a:path>
              <a:tileRect/>
            </a:gradFill>
            <a:ln>
              <a:noFill/>
            </a:ln>
          </p:spPr>
          <p:txBody>
            <a:bodyPr anchorCtr="0" anchor="ctr" bIns="91425" lIns="91425" rIns="91425" tIns="91425">
              <a:noAutofit/>
            </a:bodyPr>
            <a:lstStyle/>
            <a:p>
              <a:pPr lvl="0">
                <a:spcBef>
                  <a:spcPts val="0"/>
                </a:spcBef>
                <a:buNone/>
              </a:pPr>
              <a:r>
                <a:t/>
              </a:r>
              <a:endParaRPr/>
            </a:p>
          </p:txBody>
        </p:sp>
        <p:sp>
          <p:nvSpPr>
            <p:cNvPr id="34" name="Shape 34"/>
            <p:cNvSpPr/>
            <p:nvPr/>
          </p:nvSpPr>
          <p:spPr>
            <a:xfrm>
              <a:off x="0" y="1586"/>
              <a:ext cx="12192000" cy="6856412"/>
            </a:xfrm>
            <a:custGeom>
              <a:pathLst>
                <a:path extrusionOk="0" h="120000" w="120000">
                  <a:moveTo>
                    <a:pt x="0" y="0"/>
                  </a:moveTo>
                  <a:lnTo>
                    <a:pt x="0" y="120000"/>
                  </a:lnTo>
                  <a:lnTo>
                    <a:pt x="120000" y="120000"/>
                  </a:lnTo>
                  <a:lnTo>
                    <a:pt x="120000" y="0"/>
                  </a:lnTo>
                  <a:lnTo>
                    <a:pt x="0" y="0"/>
                  </a:lnTo>
                  <a:close/>
                  <a:moveTo>
                    <a:pt x="115248" y="111664"/>
                  </a:moveTo>
                  <a:lnTo>
                    <a:pt x="4688" y="111664"/>
                  </a:lnTo>
                  <a:lnTo>
                    <a:pt x="4688" y="8224"/>
                  </a:lnTo>
                  <a:lnTo>
                    <a:pt x="115248" y="8224"/>
                  </a:lnTo>
                  <a:lnTo>
                    <a:pt x="115248" y="111664"/>
                  </a:lnTo>
                  <a:close/>
                </a:path>
              </a:pathLst>
            </a:custGeom>
            <a:solidFill>
              <a:schemeClr val="lt1"/>
            </a:solidFill>
            <a:ln>
              <a:noFill/>
            </a:ln>
          </p:spPr>
        </p:sp>
      </p:grpSp>
      <p:sp>
        <p:nvSpPr>
          <p:cNvPr id="35" name="Shape 35"/>
          <p:cNvSpPr txBox="1"/>
          <p:nvPr>
            <p:ph type="ctrTitle"/>
          </p:nvPr>
        </p:nvSpPr>
        <p:spPr>
          <a:xfrm>
            <a:off x="1154954" y="2099733"/>
            <a:ext cx="8825657" cy="2677648"/>
          </a:xfrm>
          <a:prstGeom prst="rect">
            <a:avLst/>
          </a:prstGeom>
          <a:noFill/>
          <a:ln>
            <a:noFill/>
          </a:ln>
        </p:spPr>
        <p:txBody>
          <a:bodyPr anchorCtr="0" anchor="b" bIns="91425" lIns="91425" rIns="91425" tIns="91425"/>
          <a:lstStyle>
            <a:lvl1pPr indent="0" lvl="0" marL="0" marR="0" rtl="0" algn="l">
              <a:spcBef>
                <a:spcPts val="0"/>
              </a:spcBef>
              <a:buClr>
                <a:schemeClr val="lt2"/>
              </a:buClr>
              <a:buFont typeface="Century Gothic"/>
              <a:buNone/>
              <a:defRPr b="0" i="0" sz="5400" u="none" cap="none" strike="noStrike">
                <a:solidFill>
                  <a:schemeClr val="lt2"/>
                </a:solidFill>
                <a:latin typeface="Century Gothic"/>
                <a:ea typeface="Century Gothic"/>
                <a:cs typeface="Century Gothic"/>
                <a:sym typeface="Century Gothic"/>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36" name="Shape 36"/>
          <p:cNvSpPr txBox="1"/>
          <p:nvPr>
            <p:ph idx="1" type="subTitle"/>
          </p:nvPr>
        </p:nvSpPr>
        <p:spPr>
          <a:xfrm>
            <a:off x="1154954" y="4777380"/>
            <a:ext cx="8825657" cy="861420"/>
          </a:xfrm>
          <a:prstGeom prst="rect">
            <a:avLst/>
          </a:prstGeom>
          <a:noFill/>
          <a:ln>
            <a:noFill/>
          </a:ln>
        </p:spPr>
        <p:txBody>
          <a:bodyPr anchorCtr="0" anchor="t" bIns="91425" lIns="91425" rIns="91425" tIns="91425"/>
          <a:lstStyle>
            <a:lvl1pPr indent="0" lvl="0" marL="0" marR="0" rtl="0" algn="l">
              <a:spcBef>
                <a:spcPts val="1000"/>
              </a:spcBef>
              <a:spcAft>
                <a:spcPts val="0"/>
              </a:spcAft>
              <a:buClr>
                <a:schemeClr val="accent1"/>
              </a:buClr>
              <a:buFont typeface="Noto Sans Symbols"/>
              <a:buNone/>
              <a:defRPr b="0" i="0" sz="1800" u="none" cap="none" strike="noStrike">
                <a:solidFill>
                  <a:schemeClr val="accent1"/>
                </a:solidFill>
                <a:latin typeface="Century Gothic"/>
                <a:ea typeface="Century Gothic"/>
                <a:cs typeface="Century Gothic"/>
                <a:sym typeface="Century Gothic"/>
              </a:defRPr>
            </a:lvl1pPr>
            <a:lvl2pPr indent="0" lvl="1" marL="457200" marR="0" rtl="0" algn="ctr">
              <a:spcBef>
                <a:spcPts val="1000"/>
              </a:spcBef>
              <a:spcAft>
                <a:spcPts val="0"/>
              </a:spcAft>
              <a:buClr>
                <a:schemeClr val="accent1"/>
              </a:buClr>
              <a:buFont typeface="Noto Sans Symbols"/>
              <a:buNone/>
              <a:defRPr b="0" i="0" sz="1600" u="none" cap="none" strike="noStrike">
                <a:solidFill>
                  <a:srgbClr val="888888"/>
                </a:solidFill>
                <a:latin typeface="Century Gothic"/>
                <a:ea typeface="Century Gothic"/>
                <a:cs typeface="Century Gothic"/>
                <a:sym typeface="Century Gothic"/>
              </a:defRPr>
            </a:lvl2pPr>
            <a:lvl3pPr indent="0" lvl="2" marL="914400" marR="0" rtl="0" algn="ctr">
              <a:spcBef>
                <a:spcPts val="1000"/>
              </a:spcBef>
              <a:spcAft>
                <a:spcPts val="0"/>
              </a:spcAft>
              <a:buClr>
                <a:schemeClr val="accent1"/>
              </a:buClr>
              <a:buFont typeface="Noto Sans Symbols"/>
              <a:buNone/>
              <a:defRPr b="0" i="0" sz="1400" u="none" cap="none" strike="noStrike">
                <a:solidFill>
                  <a:srgbClr val="888888"/>
                </a:solidFill>
                <a:latin typeface="Century Gothic"/>
                <a:ea typeface="Century Gothic"/>
                <a:cs typeface="Century Gothic"/>
                <a:sym typeface="Century Gothic"/>
              </a:defRPr>
            </a:lvl3pPr>
            <a:lvl4pPr indent="0" lvl="3" marL="1371600" marR="0" rtl="0" algn="ctr">
              <a:spcBef>
                <a:spcPts val="1000"/>
              </a:spcBef>
              <a:spcAft>
                <a:spcPts val="0"/>
              </a:spcAft>
              <a:buClr>
                <a:schemeClr val="accent1"/>
              </a:buClr>
              <a:buFont typeface="Noto Sans Symbols"/>
              <a:buNone/>
              <a:defRPr b="0" i="0" sz="1200" u="none" cap="none" strike="noStrike">
                <a:solidFill>
                  <a:srgbClr val="888888"/>
                </a:solidFill>
                <a:latin typeface="Century Gothic"/>
                <a:ea typeface="Century Gothic"/>
                <a:cs typeface="Century Gothic"/>
                <a:sym typeface="Century Gothic"/>
              </a:defRPr>
            </a:lvl4pPr>
            <a:lvl5pPr indent="0" lvl="4" marL="1828800" marR="0" rtl="0" algn="ctr">
              <a:spcBef>
                <a:spcPts val="1000"/>
              </a:spcBef>
              <a:spcAft>
                <a:spcPts val="0"/>
              </a:spcAft>
              <a:buClr>
                <a:schemeClr val="accent1"/>
              </a:buClr>
              <a:buFont typeface="Noto Sans Symbols"/>
              <a:buNone/>
              <a:defRPr b="0" i="0" sz="1200" u="none" cap="none" strike="noStrike">
                <a:solidFill>
                  <a:srgbClr val="888888"/>
                </a:solidFill>
                <a:latin typeface="Century Gothic"/>
                <a:ea typeface="Century Gothic"/>
                <a:cs typeface="Century Gothic"/>
                <a:sym typeface="Century Gothic"/>
              </a:defRPr>
            </a:lvl5pPr>
            <a:lvl6pPr indent="0" lvl="5" marL="2286000" marR="0" rtl="0" algn="ctr">
              <a:spcBef>
                <a:spcPts val="1000"/>
              </a:spcBef>
              <a:spcAft>
                <a:spcPts val="0"/>
              </a:spcAft>
              <a:buClr>
                <a:schemeClr val="accent1"/>
              </a:buClr>
              <a:buFont typeface="Noto Sans Symbols"/>
              <a:buNone/>
              <a:defRPr b="0" i="0" sz="1200" u="none" cap="none" strike="noStrike">
                <a:solidFill>
                  <a:srgbClr val="888888"/>
                </a:solidFill>
                <a:latin typeface="Century Gothic"/>
                <a:ea typeface="Century Gothic"/>
                <a:cs typeface="Century Gothic"/>
                <a:sym typeface="Century Gothic"/>
              </a:defRPr>
            </a:lvl6pPr>
            <a:lvl7pPr indent="0" lvl="6" marL="2743200" marR="0" rtl="0" algn="ctr">
              <a:spcBef>
                <a:spcPts val="1000"/>
              </a:spcBef>
              <a:spcAft>
                <a:spcPts val="0"/>
              </a:spcAft>
              <a:buClr>
                <a:schemeClr val="accent1"/>
              </a:buClr>
              <a:buFont typeface="Noto Sans Symbols"/>
              <a:buNone/>
              <a:defRPr b="0" i="0" sz="1200" u="none" cap="none" strike="noStrike">
                <a:solidFill>
                  <a:srgbClr val="888888"/>
                </a:solidFill>
                <a:latin typeface="Century Gothic"/>
                <a:ea typeface="Century Gothic"/>
                <a:cs typeface="Century Gothic"/>
                <a:sym typeface="Century Gothic"/>
              </a:defRPr>
            </a:lvl7pPr>
            <a:lvl8pPr indent="0" lvl="7" marL="3200400" marR="0" rtl="0" algn="ctr">
              <a:spcBef>
                <a:spcPts val="1000"/>
              </a:spcBef>
              <a:spcAft>
                <a:spcPts val="0"/>
              </a:spcAft>
              <a:buClr>
                <a:schemeClr val="accent1"/>
              </a:buClr>
              <a:buFont typeface="Noto Sans Symbols"/>
              <a:buNone/>
              <a:defRPr b="0" i="0" sz="1200" u="none" cap="none" strike="noStrike">
                <a:solidFill>
                  <a:srgbClr val="888888"/>
                </a:solidFill>
                <a:latin typeface="Century Gothic"/>
                <a:ea typeface="Century Gothic"/>
                <a:cs typeface="Century Gothic"/>
                <a:sym typeface="Century Gothic"/>
              </a:defRPr>
            </a:lvl8pPr>
            <a:lvl9pPr indent="0" lvl="8" marL="3657600" marR="0" rtl="0" algn="ctr">
              <a:spcBef>
                <a:spcPts val="1000"/>
              </a:spcBef>
              <a:spcAft>
                <a:spcPts val="0"/>
              </a:spcAft>
              <a:buClr>
                <a:schemeClr val="accent1"/>
              </a:buClr>
              <a:buFont typeface="Noto Sans Symbols"/>
              <a:buNone/>
              <a:defRPr b="0" i="0" sz="1200" u="none" cap="none" strike="noStrike">
                <a:solidFill>
                  <a:srgbClr val="888888"/>
                </a:solidFill>
                <a:latin typeface="Century Gothic"/>
                <a:ea typeface="Century Gothic"/>
                <a:cs typeface="Century Gothic"/>
                <a:sym typeface="Century Gothic"/>
              </a:defRPr>
            </a:lvl9pPr>
          </a:lstStyle>
          <a:p/>
        </p:txBody>
      </p:sp>
      <p:sp>
        <p:nvSpPr>
          <p:cNvPr id="37" name="Shape 37"/>
          <p:cNvSpPr txBox="1"/>
          <p:nvPr>
            <p:ph idx="10" type="dt"/>
          </p:nvPr>
        </p:nvSpPr>
        <p:spPr>
          <a:xfrm rot="5400000">
            <a:off x="10089390" y="1792223"/>
            <a:ext cx="990598" cy="304798"/>
          </a:xfrm>
          <a:prstGeom prst="rect">
            <a:avLst/>
          </a:prstGeom>
          <a:noFill/>
          <a:ln>
            <a:noFill/>
          </a:ln>
        </p:spPr>
        <p:txBody>
          <a:bodyPr anchorCtr="0" anchor="t" bIns="91425" lIns="91425" rIns="91425" tIns="91425"/>
          <a:lstStyle>
            <a:lvl1pPr indent="0" lvl="0" marL="0" marR="0" rtl="0" algn="l">
              <a:spcBef>
                <a:spcPts val="0"/>
              </a:spcBef>
              <a:buNone/>
              <a:defRPr b="0" i="0" sz="1000" u="none" cap="none" strike="noStrike">
                <a:solidFill>
                  <a:schemeClr val="l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dk1"/>
                </a:solidFill>
                <a:latin typeface="Century Gothic"/>
                <a:ea typeface="Century Gothic"/>
                <a:cs typeface="Century Gothic"/>
                <a:sym typeface="Century Gothic"/>
              </a:defRPr>
            </a:lvl9pPr>
          </a:lstStyle>
          <a:p/>
        </p:txBody>
      </p:sp>
      <p:sp>
        <p:nvSpPr>
          <p:cNvPr id="38" name="Shape 38"/>
          <p:cNvSpPr txBox="1"/>
          <p:nvPr>
            <p:ph idx="11" type="ftr"/>
          </p:nvPr>
        </p:nvSpPr>
        <p:spPr>
          <a:xfrm rot="5400000">
            <a:off x="8959591" y="3226820"/>
            <a:ext cx="3859794" cy="304801"/>
          </a:xfrm>
          <a:prstGeom prst="rect">
            <a:avLst/>
          </a:prstGeom>
          <a:noFill/>
          <a:ln>
            <a:noFill/>
          </a:ln>
        </p:spPr>
        <p:txBody>
          <a:bodyPr anchorCtr="0" anchor="b" bIns="91425" lIns="91425" rIns="91425" tIns="91425"/>
          <a:lstStyle>
            <a:lvl1pPr indent="0" lvl="0" marL="0" marR="0" rtl="0" algn="l">
              <a:spcBef>
                <a:spcPts val="0"/>
              </a:spcBef>
              <a:buNone/>
              <a:defRPr b="0" i="0" sz="1000" u="none" cap="none" strike="noStrike">
                <a:solidFill>
                  <a:schemeClr val="l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dk1"/>
                </a:solidFill>
                <a:latin typeface="Century Gothic"/>
                <a:ea typeface="Century Gothic"/>
                <a:cs typeface="Century Gothic"/>
                <a:sym typeface="Century Gothic"/>
              </a:defRPr>
            </a:lvl9pPr>
          </a:lstStyle>
          <a:p/>
        </p:txBody>
      </p:sp>
      <p:sp>
        <p:nvSpPr>
          <p:cNvPr id="39" name="Shape 39"/>
          <p:cNvSpPr/>
          <p:nvPr/>
        </p:nvSpPr>
        <p:spPr>
          <a:xfrm>
            <a:off x="10437811" y="0"/>
            <a:ext cx="685799"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rIns="91425" tIns="91425">
            <a:noAutofit/>
          </a:bodyPr>
          <a:lstStyle/>
          <a:p>
            <a:pPr lvl="0">
              <a:spcBef>
                <a:spcPts val="0"/>
              </a:spcBef>
              <a:buNone/>
            </a:pPr>
            <a:r>
              <a:t/>
            </a:r>
            <a:endParaRPr/>
          </a:p>
        </p:txBody>
      </p:sp>
      <p:sp>
        <p:nvSpPr>
          <p:cNvPr id="40" name="Shape 40"/>
          <p:cNvSpPr txBox="1"/>
          <p:nvPr>
            <p:ph idx="12" type="sldNum"/>
          </p:nvPr>
        </p:nvSpPr>
        <p:spPr>
          <a:xfrm>
            <a:off x="10351007" y="292608"/>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i="0" lang="en-US" sz="2800" u="none" cap="none" strike="noStrike">
                <a:solidFill>
                  <a:schemeClr val="lt1"/>
                </a:solidFill>
                <a:latin typeface="Century Gothic"/>
                <a:ea typeface="Century Gothic"/>
                <a:cs typeface="Century Gothic"/>
                <a:sym typeface="Century Gothic"/>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Panoramic Picture with Caption">
    <p:spTree>
      <p:nvGrpSpPr>
        <p:cNvPr id="129" name="Shape 129"/>
        <p:cNvGrpSpPr/>
        <p:nvPr/>
      </p:nvGrpSpPr>
      <p:grpSpPr>
        <a:xfrm>
          <a:off x="0" y="0"/>
          <a:ext cx="0" cy="0"/>
          <a:chOff x="0" y="0"/>
          <a:chExt cx="0" cy="0"/>
        </a:xfrm>
      </p:grpSpPr>
      <p:grpSp>
        <p:nvGrpSpPr>
          <p:cNvPr id="130" name="Shape 130"/>
          <p:cNvGrpSpPr/>
          <p:nvPr/>
        </p:nvGrpSpPr>
        <p:grpSpPr>
          <a:xfrm>
            <a:off x="0" y="-2372"/>
            <a:ext cx="12192000" cy="6867026"/>
            <a:chOff x="0" y="-2372"/>
            <a:chExt cx="12192000" cy="6867026"/>
          </a:xfrm>
        </p:grpSpPr>
        <p:sp>
          <p:nvSpPr>
            <p:cNvPr id="131" name="Shape 131"/>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rIns="91425" tIns="91425">
              <a:noAutofit/>
            </a:bodyPr>
            <a:lstStyle/>
            <a:p>
              <a:pPr lvl="0">
                <a:spcBef>
                  <a:spcPts val="0"/>
                </a:spcBef>
                <a:buNone/>
              </a:pPr>
              <a:r>
                <a:t/>
              </a:r>
              <a:endParaRPr/>
            </a:p>
          </p:txBody>
        </p:sp>
        <p:sp>
          <p:nvSpPr>
            <p:cNvPr id="132" name="Shape 132"/>
            <p:cNvSpPr/>
            <p:nvPr/>
          </p:nvSpPr>
          <p:spPr>
            <a:xfrm>
              <a:off x="3220" y="2667000"/>
              <a:ext cx="4190999" cy="4190999"/>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b="50%" l="50%" r="50%" t="50%"/>
              </a:path>
              <a:tileRect/>
            </a:gradFill>
            <a:ln>
              <a:noFill/>
            </a:ln>
          </p:spPr>
          <p:txBody>
            <a:bodyPr anchorCtr="0" anchor="ctr" bIns="91425" lIns="91425" rIns="91425" tIns="91425">
              <a:noAutofit/>
            </a:bodyPr>
            <a:lstStyle/>
            <a:p>
              <a:pPr lvl="0">
                <a:spcBef>
                  <a:spcPts val="0"/>
                </a:spcBef>
                <a:buNone/>
              </a:pPr>
              <a:r>
                <a:t/>
              </a:r>
              <a:endParaRPr/>
            </a:p>
          </p:txBody>
        </p:sp>
        <p:sp>
          <p:nvSpPr>
            <p:cNvPr id="133" name="Shape 133"/>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b="50%" l="50%" r="50%" t="50%"/>
              </a:path>
              <a:tileRect/>
            </a:gradFill>
            <a:ln>
              <a:noFill/>
            </a:ln>
          </p:spPr>
          <p:txBody>
            <a:bodyPr anchorCtr="0" anchor="ctr" bIns="91425" lIns="91425" rIns="91425" tIns="91425">
              <a:noAutofit/>
            </a:bodyPr>
            <a:lstStyle/>
            <a:p>
              <a:pPr lvl="0">
                <a:spcBef>
                  <a:spcPts val="0"/>
                </a:spcBef>
                <a:buNone/>
              </a:pPr>
              <a:r>
                <a:t/>
              </a:r>
              <a:endParaRPr/>
            </a:p>
          </p:txBody>
        </p:sp>
        <p:sp>
          <p:nvSpPr>
            <p:cNvPr id="134" name="Shape 134"/>
            <p:cNvSpPr/>
            <p:nvPr/>
          </p:nvSpPr>
          <p:spPr>
            <a:xfrm>
              <a:off x="8609011"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b="50%" l="50%" r="50%" t="50%"/>
              </a:path>
              <a:tileRect/>
            </a:gradFill>
            <a:ln>
              <a:noFill/>
            </a:ln>
          </p:spPr>
          <p:txBody>
            <a:bodyPr anchorCtr="0" anchor="ctr" bIns="91425" lIns="91425" rIns="91425" tIns="91425">
              <a:noAutofit/>
            </a:bodyPr>
            <a:lstStyle/>
            <a:p>
              <a:pPr lvl="0">
                <a:spcBef>
                  <a:spcPts val="0"/>
                </a:spcBef>
                <a:buNone/>
              </a:pPr>
              <a:r>
                <a:t/>
              </a:r>
              <a:endParaRPr/>
            </a:p>
          </p:txBody>
        </p:sp>
        <p:sp>
          <p:nvSpPr>
            <p:cNvPr id="135" name="Shape 135"/>
            <p:cNvSpPr/>
            <p:nvPr/>
          </p:nvSpPr>
          <p:spPr>
            <a:xfrm>
              <a:off x="7999411" y="-2372"/>
              <a:ext cx="1600199" cy="1600199"/>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b="50%" l="50%" r="50%" t="50%"/>
              </a:path>
              <a:tileRect/>
            </a:gradFill>
            <a:ln>
              <a:noFill/>
            </a:ln>
          </p:spPr>
          <p:txBody>
            <a:bodyPr anchorCtr="0" anchor="ctr" bIns="91425" lIns="91425" rIns="91425" tIns="91425">
              <a:noAutofit/>
            </a:bodyPr>
            <a:lstStyle/>
            <a:p>
              <a:pPr lvl="0">
                <a:spcBef>
                  <a:spcPts val="0"/>
                </a:spcBef>
                <a:buNone/>
              </a:pPr>
              <a:r>
                <a:t/>
              </a:r>
              <a:endParaRPr/>
            </a:p>
          </p:txBody>
        </p:sp>
        <p:sp>
          <p:nvSpPr>
            <p:cNvPr id="136" name="Shape 136"/>
            <p:cNvSpPr/>
            <p:nvPr/>
          </p:nvSpPr>
          <p:spPr>
            <a:xfrm>
              <a:off x="8609011" y="5874053"/>
              <a:ext cx="990599" cy="990599"/>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b="50%" l="50%" r="50%" t="50%"/>
              </a:path>
              <a:tileRect/>
            </a:gradFill>
            <a:ln>
              <a:noFill/>
            </a:ln>
          </p:spPr>
          <p:txBody>
            <a:bodyPr anchorCtr="0" anchor="ctr" bIns="91425" lIns="91425" rIns="91425" tIns="91425">
              <a:noAutofit/>
            </a:bodyPr>
            <a:lstStyle/>
            <a:p>
              <a:pPr lvl="0">
                <a:spcBef>
                  <a:spcPts val="0"/>
                </a:spcBef>
                <a:buNone/>
              </a:pPr>
              <a:r>
                <a:t/>
              </a:r>
              <a:endParaRPr/>
            </a:p>
          </p:txBody>
        </p:sp>
        <p:sp>
          <p:nvSpPr>
            <p:cNvPr id="137" name="Shape 137"/>
            <p:cNvSpPr/>
            <p:nvPr/>
          </p:nvSpPr>
          <p:spPr>
            <a:xfrm rot="10371525">
              <a:off x="263766" y="4438254"/>
              <a:ext cx="3299406" cy="440923"/>
            </a:xfrm>
            <a:custGeom>
              <a:pathLst>
                <a:path extrusionOk="0" h="120000" w="120000">
                  <a:moveTo>
                    <a:pt x="1020" y="57425"/>
                  </a:moveTo>
                  <a:cubicBezTo>
                    <a:pt x="20832" y="88701"/>
                    <a:pt x="90288" y="120158"/>
                    <a:pt x="119496" y="120000"/>
                  </a:cubicBezTo>
                  <a:cubicBezTo>
                    <a:pt x="119868" y="44407"/>
                    <a:pt x="119628" y="75592"/>
                    <a:pt x="120000" y="0"/>
                  </a:cubicBezTo>
                  <a:lnTo>
                    <a:pt x="120000" y="0"/>
                  </a:lnTo>
                  <a:lnTo>
                    <a:pt x="116004" y="4626"/>
                  </a:lnTo>
                  <a:lnTo>
                    <a:pt x="112008" y="9072"/>
                  </a:lnTo>
                  <a:lnTo>
                    <a:pt x="108012" y="13381"/>
                  </a:lnTo>
                  <a:lnTo>
                    <a:pt x="104004" y="17078"/>
                  </a:lnTo>
                  <a:lnTo>
                    <a:pt x="99996" y="20797"/>
                  </a:lnTo>
                  <a:lnTo>
                    <a:pt x="95988" y="24290"/>
                  </a:lnTo>
                  <a:lnTo>
                    <a:pt x="92028" y="27261"/>
                  </a:lnTo>
                  <a:lnTo>
                    <a:pt x="87996" y="30051"/>
                  </a:lnTo>
                  <a:lnTo>
                    <a:pt x="84000" y="32659"/>
                  </a:lnTo>
                  <a:lnTo>
                    <a:pt x="80076" y="34881"/>
                  </a:lnTo>
                  <a:lnTo>
                    <a:pt x="76080" y="37104"/>
                  </a:lnTo>
                  <a:lnTo>
                    <a:pt x="72156" y="38986"/>
                  </a:lnTo>
                  <a:lnTo>
                    <a:pt x="68232" y="40461"/>
                  </a:lnTo>
                  <a:lnTo>
                    <a:pt x="64308" y="41958"/>
                  </a:lnTo>
                  <a:lnTo>
                    <a:pt x="60432" y="43228"/>
                  </a:lnTo>
                  <a:lnTo>
                    <a:pt x="56604" y="44180"/>
                  </a:lnTo>
                  <a:lnTo>
                    <a:pt x="52752" y="44906"/>
                  </a:lnTo>
                  <a:lnTo>
                    <a:pt x="48948" y="45654"/>
                  </a:lnTo>
                  <a:lnTo>
                    <a:pt x="45192" y="46017"/>
                  </a:lnTo>
                  <a:lnTo>
                    <a:pt x="41448" y="46403"/>
                  </a:lnTo>
                  <a:lnTo>
                    <a:pt x="37740" y="46562"/>
                  </a:lnTo>
                  <a:lnTo>
                    <a:pt x="34068" y="46403"/>
                  </a:lnTo>
                  <a:lnTo>
                    <a:pt x="30444" y="46403"/>
                  </a:lnTo>
                  <a:lnTo>
                    <a:pt x="26856" y="46017"/>
                  </a:lnTo>
                  <a:lnTo>
                    <a:pt x="23316" y="45450"/>
                  </a:lnTo>
                  <a:lnTo>
                    <a:pt x="19836" y="44906"/>
                  </a:lnTo>
                  <a:lnTo>
                    <a:pt x="16416" y="44339"/>
                  </a:lnTo>
                  <a:lnTo>
                    <a:pt x="13020" y="43432"/>
                  </a:lnTo>
                  <a:lnTo>
                    <a:pt x="9672" y="42479"/>
                  </a:lnTo>
                  <a:lnTo>
                    <a:pt x="6396" y="41572"/>
                  </a:lnTo>
                  <a:lnTo>
                    <a:pt x="0" y="39145"/>
                  </a:lnTo>
                  <a:cubicBezTo>
                    <a:pt x="336" y="45246"/>
                    <a:pt x="684" y="51324"/>
                    <a:pt x="1020" y="57425"/>
                  </a:cubicBezTo>
                  <a:close/>
                </a:path>
              </a:pathLst>
            </a:custGeom>
            <a:solidFill>
              <a:schemeClr val="lt1">
                <a:alpha val="20000"/>
              </a:schemeClr>
            </a:solidFill>
            <a:ln>
              <a:noFill/>
            </a:ln>
          </p:spPr>
          <p:txBody>
            <a:bodyPr anchorCtr="0" anchor="ctr" bIns="91425" lIns="91425" rIns="91425" tIns="91425">
              <a:noAutofit/>
            </a:bodyPr>
            <a:lstStyle/>
            <a:p>
              <a:pPr lvl="0">
                <a:spcBef>
                  <a:spcPts val="0"/>
                </a:spcBef>
                <a:buNone/>
              </a:pPr>
              <a:r>
                <a:t/>
              </a:r>
              <a:endParaRPr/>
            </a:p>
          </p:txBody>
        </p:sp>
        <p:sp>
          <p:nvSpPr>
            <p:cNvPr id="138" name="Shape 138"/>
            <p:cNvSpPr/>
            <p:nvPr/>
          </p:nvSpPr>
          <p:spPr>
            <a:xfrm rot="10800000">
              <a:off x="459505" y="321130"/>
              <a:ext cx="11277600" cy="4533899"/>
            </a:xfrm>
            <a:custGeom>
              <a:pathLst>
                <a:path extrusionOk="0" h="120000" w="120000">
                  <a:moveTo>
                    <a:pt x="0" y="0"/>
                  </a:moveTo>
                  <a:lnTo>
                    <a:pt x="0" y="120000"/>
                  </a:lnTo>
                  <a:lnTo>
                    <a:pt x="120000" y="120000"/>
                  </a:lnTo>
                  <a:lnTo>
                    <a:pt x="120000" y="42"/>
                  </a:lnTo>
                  <a:lnTo>
                    <a:pt x="120000" y="42"/>
                  </a:lnTo>
                  <a:lnTo>
                    <a:pt x="117280" y="1092"/>
                  </a:lnTo>
                  <a:lnTo>
                    <a:pt x="114560" y="2100"/>
                  </a:lnTo>
                  <a:lnTo>
                    <a:pt x="111841" y="3067"/>
                  </a:lnTo>
                  <a:lnTo>
                    <a:pt x="109104" y="3907"/>
                  </a:lnTo>
                  <a:lnTo>
                    <a:pt x="106385" y="4747"/>
                  </a:lnTo>
                  <a:lnTo>
                    <a:pt x="103648" y="5546"/>
                  </a:lnTo>
                  <a:lnTo>
                    <a:pt x="100945" y="6218"/>
                  </a:lnTo>
                  <a:lnTo>
                    <a:pt x="98209" y="6848"/>
                  </a:lnTo>
                  <a:lnTo>
                    <a:pt x="95489" y="7436"/>
                  </a:lnTo>
                  <a:lnTo>
                    <a:pt x="92804" y="7941"/>
                  </a:lnTo>
                  <a:lnTo>
                    <a:pt x="90101" y="8445"/>
                  </a:lnTo>
                  <a:lnTo>
                    <a:pt x="87415" y="8865"/>
                  </a:lnTo>
                  <a:lnTo>
                    <a:pt x="84746" y="9201"/>
                  </a:lnTo>
                  <a:lnTo>
                    <a:pt x="82077" y="9537"/>
                  </a:lnTo>
                  <a:lnTo>
                    <a:pt x="79442" y="9831"/>
                  </a:lnTo>
                  <a:lnTo>
                    <a:pt x="76824" y="10042"/>
                  </a:lnTo>
                  <a:lnTo>
                    <a:pt x="74206" y="10210"/>
                  </a:lnTo>
                  <a:lnTo>
                    <a:pt x="71621" y="10378"/>
                  </a:lnTo>
                  <a:lnTo>
                    <a:pt x="69054" y="10462"/>
                  </a:lnTo>
                  <a:lnTo>
                    <a:pt x="66503" y="10546"/>
                  </a:lnTo>
                  <a:lnTo>
                    <a:pt x="63986" y="10588"/>
                  </a:lnTo>
                  <a:lnTo>
                    <a:pt x="61486" y="10546"/>
                  </a:lnTo>
                  <a:lnTo>
                    <a:pt x="59020" y="10546"/>
                  </a:lnTo>
                  <a:lnTo>
                    <a:pt x="56570" y="10462"/>
                  </a:lnTo>
                  <a:lnTo>
                    <a:pt x="54172" y="10336"/>
                  </a:lnTo>
                  <a:lnTo>
                    <a:pt x="51790" y="10210"/>
                  </a:lnTo>
                  <a:lnTo>
                    <a:pt x="49459" y="10084"/>
                  </a:lnTo>
                  <a:lnTo>
                    <a:pt x="47145" y="9873"/>
                  </a:lnTo>
                  <a:lnTo>
                    <a:pt x="44864" y="9663"/>
                  </a:lnTo>
                  <a:lnTo>
                    <a:pt x="42635" y="9453"/>
                  </a:lnTo>
                  <a:lnTo>
                    <a:pt x="38277" y="8907"/>
                  </a:lnTo>
                  <a:lnTo>
                    <a:pt x="34104" y="8319"/>
                  </a:lnTo>
                  <a:lnTo>
                    <a:pt x="30101" y="7689"/>
                  </a:lnTo>
                  <a:lnTo>
                    <a:pt x="26300" y="7016"/>
                  </a:lnTo>
                  <a:lnTo>
                    <a:pt x="22685" y="6302"/>
                  </a:lnTo>
                  <a:lnTo>
                    <a:pt x="19324" y="5546"/>
                  </a:lnTo>
                  <a:lnTo>
                    <a:pt x="16165" y="4789"/>
                  </a:lnTo>
                  <a:lnTo>
                    <a:pt x="13260" y="4033"/>
                  </a:lnTo>
                  <a:lnTo>
                    <a:pt x="10591" y="3319"/>
                  </a:lnTo>
                  <a:lnTo>
                    <a:pt x="8226" y="2647"/>
                  </a:lnTo>
                  <a:lnTo>
                    <a:pt x="6097" y="2016"/>
                  </a:lnTo>
                  <a:lnTo>
                    <a:pt x="4290" y="1470"/>
                  </a:lnTo>
                  <a:lnTo>
                    <a:pt x="2787" y="966"/>
                  </a:lnTo>
                  <a:lnTo>
                    <a:pt x="709" y="252"/>
                  </a:lnTo>
                  <a:lnTo>
                    <a:pt x="0" y="0"/>
                  </a:lnTo>
                  <a:lnTo>
                    <a:pt x="0" y="0"/>
                  </a:lnTo>
                  <a:close/>
                </a:path>
              </a:pathLst>
            </a:custGeom>
            <a:solidFill>
              <a:schemeClr val="lt1"/>
            </a:solidFill>
            <a:ln>
              <a:noFill/>
            </a:ln>
          </p:spPr>
        </p:sp>
        <p:sp>
          <p:nvSpPr>
            <p:cNvPr id="139" name="Shape 139"/>
            <p:cNvSpPr/>
            <p:nvPr/>
          </p:nvSpPr>
          <p:spPr>
            <a:xfrm>
              <a:off x="0" y="1586"/>
              <a:ext cx="12192000" cy="6856412"/>
            </a:xfrm>
            <a:custGeom>
              <a:pathLst>
                <a:path extrusionOk="0" h="120000" w="120000">
                  <a:moveTo>
                    <a:pt x="0" y="0"/>
                  </a:moveTo>
                  <a:lnTo>
                    <a:pt x="0" y="120000"/>
                  </a:lnTo>
                  <a:lnTo>
                    <a:pt x="120000" y="120000"/>
                  </a:lnTo>
                  <a:lnTo>
                    <a:pt x="120000" y="0"/>
                  </a:lnTo>
                  <a:lnTo>
                    <a:pt x="0" y="0"/>
                  </a:lnTo>
                  <a:close/>
                  <a:moveTo>
                    <a:pt x="115248" y="111664"/>
                  </a:moveTo>
                  <a:lnTo>
                    <a:pt x="4688" y="111664"/>
                  </a:lnTo>
                  <a:lnTo>
                    <a:pt x="4688" y="8224"/>
                  </a:lnTo>
                  <a:lnTo>
                    <a:pt x="115248" y="8224"/>
                  </a:lnTo>
                  <a:lnTo>
                    <a:pt x="115248" y="111664"/>
                  </a:lnTo>
                  <a:close/>
                </a:path>
              </a:pathLst>
            </a:custGeom>
            <a:solidFill>
              <a:schemeClr val="lt1"/>
            </a:solidFill>
            <a:ln>
              <a:noFill/>
            </a:ln>
          </p:spPr>
        </p:sp>
      </p:grpSp>
      <p:sp>
        <p:nvSpPr>
          <p:cNvPr id="140" name="Shape 140"/>
          <p:cNvSpPr txBox="1"/>
          <p:nvPr>
            <p:ph type="title"/>
          </p:nvPr>
        </p:nvSpPr>
        <p:spPr>
          <a:xfrm>
            <a:off x="1154955" y="4966673"/>
            <a:ext cx="8825657" cy="566737"/>
          </a:xfrm>
          <a:prstGeom prst="rect">
            <a:avLst/>
          </a:prstGeom>
          <a:noFill/>
          <a:ln>
            <a:noFill/>
          </a:ln>
        </p:spPr>
        <p:txBody>
          <a:bodyPr anchorCtr="0" anchor="b" bIns="91425" lIns="91425" rIns="91425" tIns="91425"/>
          <a:lstStyle>
            <a:lvl1pPr indent="0" lvl="0" marL="0" marR="0" rtl="0" algn="l">
              <a:spcBef>
                <a:spcPts val="0"/>
              </a:spcBef>
              <a:buClr>
                <a:schemeClr val="lt2"/>
              </a:buClr>
              <a:buFont typeface="Century Gothic"/>
              <a:buNone/>
              <a:defRPr b="0" i="0" sz="2400" u="none" cap="none" strike="noStrike">
                <a:solidFill>
                  <a:schemeClr val="lt2"/>
                </a:solidFill>
                <a:latin typeface="Century Gothic"/>
                <a:ea typeface="Century Gothic"/>
                <a:cs typeface="Century Gothic"/>
                <a:sym typeface="Century Gothic"/>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141" name="Shape 141"/>
          <p:cNvSpPr/>
          <p:nvPr>
            <p:ph idx="2" type="pic"/>
          </p:nvPr>
        </p:nvSpPr>
        <p:spPr>
          <a:xfrm>
            <a:off x="1154954" y="685800"/>
            <a:ext cx="8825657" cy="3429000"/>
          </a:xfrm>
          <a:prstGeom prst="roundRect">
            <a:avLst>
              <a:gd fmla="val 1858" name="adj"/>
            </a:avLst>
          </a:prstGeom>
          <a:noFill/>
          <a:ln>
            <a:noFill/>
          </a:ln>
          <a:effectLst>
            <a:outerShdw blurRad="50799" rotWithShape="0" algn="tl" dir="5400000" dist="50800">
              <a:srgbClr val="000000">
                <a:alpha val="42745"/>
              </a:srgbClr>
            </a:outerShdw>
          </a:effectLst>
        </p:spPr>
        <p:txBody>
          <a:bodyPr anchorCtr="0" anchor="t" bIns="91425" lIns="91425" rIns="91425" tIns="91425"/>
          <a:lstStyle>
            <a:lvl1pPr indent="0" lvl="0" marL="0" marR="0" rtl="0" algn="ctr">
              <a:spcBef>
                <a:spcPts val="1000"/>
              </a:spcBef>
              <a:spcAft>
                <a:spcPts val="0"/>
              </a:spcAft>
              <a:buClr>
                <a:schemeClr val="accent1"/>
              </a:buClr>
              <a:buFont typeface="Noto Sans Symbols"/>
              <a:buNone/>
              <a:defRPr b="0" i="0" sz="1600" u="none" cap="none" strike="noStrike">
                <a:solidFill>
                  <a:srgbClr val="3F3F3F"/>
                </a:solidFill>
                <a:latin typeface="Century Gothic"/>
                <a:ea typeface="Century Gothic"/>
                <a:cs typeface="Century Gothic"/>
                <a:sym typeface="Century Gothic"/>
              </a:defRPr>
            </a:lvl1pPr>
            <a:lvl2pPr indent="0" lvl="1" marL="457200" marR="0" rtl="0" algn="l">
              <a:spcBef>
                <a:spcPts val="1000"/>
              </a:spcBef>
              <a:spcAft>
                <a:spcPts val="0"/>
              </a:spcAft>
              <a:buClr>
                <a:schemeClr val="accent1"/>
              </a:buClr>
              <a:buFont typeface="Noto Sans Symbols"/>
              <a:buNone/>
              <a:defRPr b="0" i="0" sz="1600" u="none" cap="none" strike="noStrike">
                <a:solidFill>
                  <a:srgbClr val="3F3F3F"/>
                </a:solidFill>
                <a:latin typeface="Century Gothic"/>
                <a:ea typeface="Century Gothic"/>
                <a:cs typeface="Century Gothic"/>
                <a:sym typeface="Century Gothic"/>
              </a:defRPr>
            </a:lvl2pPr>
            <a:lvl3pPr indent="0" lvl="2" marL="914400" marR="0" rtl="0" algn="l">
              <a:spcBef>
                <a:spcPts val="1000"/>
              </a:spcBef>
              <a:spcAft>
                <a:spcPts val="0"/>
              </a:spcAft>
              <a:buClr>
                <a:schemeClr val="accent1"/>
              </a:buClr>
              <a:buFont typeface="Noto Sans Symbols"/>
              <a:buNone/>
              <a:defRPr b="0" i="0" sz="1600" u="none" cap="none" strike="noStrike">
                <a:solidFill>
                  <a:srgbClr val="3F3F3F"/>
                </a:solidFill>
                <a:latin typeface="Century Gothic"/>
                <a:ea typeface="Century Gothic"/>
                <a:cs typeface="Century Gothic"/>
                <a:sym typeface="Century Gothic"/>
              </a:defRPr>
            </a:lvl3pPr>
            <a:lvl4pPr indent="0" lvl="3" marL="1371600" marR="0" rtl="0" algn="l">
              <a:spcBef>
                <a:spcPts val="1000"/>
              </a:spcBef>
              <a:spcAft>
                <a:spcPts val="0"/>
              </a:spcAft>
              <a:buClr>
                <a:schemeClr val="accent1"/>
              </a:buClr>
              <a:buFont typeface="Noto Sans Symbols"/>
              <a:buNone/>
              <a:defRPr b="0" i="0" sz="1600" u="none" cap="none" strike="noStrike">
                <a:solidFill>
                  <a:srgbClr val="3F3F3F"/>
                </a:solidFill>
                <a:latin typeface="Century Gothic"/>
                <a:ea typeface="Century Gothic"/>
                <a:cs typeface="Century Gothic"/>
                <a:sym typeface="Century Gothic"/>
              </a:defRPr>
            </a:lvl4pPr>
            <a:lvl5pPr indent="0" lvl="4" marL="1828800" marR="0" rtl="0" algn="l">
              <a:spcBef>
                <a:spcPts val="1000"/>
              </a:spcBef>
              <a:spcAft>
                <a:spcPts val="0"/>
              </a:spcAft>
              <a:buClr>
                <a:schemeClr val="accent1"/>
              </a:buClr>
              <a:buFont typeface="Noto Sans Symbols"/>
              <a:buNone/>
              <a:defRPr b="0" i="0" sz="1600" u="none" cap="none" strike="noStrike">
                <a:solidFill>
                  <a:srgbClr val="3F3F3F"/>
                </a:solidFill>
                <a:latin typeface="Century Gothic"/>
                <a:ea typeface="Century Gothic"/>
                <a:cs typeface="Century Gothic"/>
                <a:sym typeface="Century Gothic"/>
              </a:defRPr>
            </a:lvl5pPr>
            <a:lvl6pPr indent="0" lvl="5" marL="2286000" marR="0" rtl="0" algn="l">
              <a:spcBef>
                <a:spcPts val="1000"/>
              </a:spcBef>
              <a:spcAft>
                <a:spcPts val="0"/>
              </a:spcAft>
              <a:buClr>
                <a:schemeClr val="accent1"/>
              </a:buClr>
              <a:buFont typeface="Noto Sans Symbols"/>
              <a:buNone/>
              <a:defRPr b="0" i="0" sz="1600" u="none" cap="none" strike="noStrike">
                <a:solidFill>
                  <a:srgbClr val="3F3F3F"/>
                </a:solidFill>
                <a:latin typeface="Century Gothic"/>
                <a:ea typeface="Century Gothic"/>
                <a:cs typeface="Century Gothic"/>
                <a:sym typeface="Century Gothic"/>
              </a:defRPr>
            </a:lvl6pPr>
            <a:lvl7pPr indent="0" lvl="6" marL="2743200" marR="0" rtl="0" algn="l">
              <a:spcBef>
                <a:spcPts val="1000"/>
              </a:spcBef>
              <a:spcAft>
                <a:spcPts val="0"/>
              </a:spcAft>
              <a:buClr>
                <a:schemeClr val="accent1"/>
              </a:buClr>
              <a:buFont typeface="Noto Sans Symbols"/>
              <a:buNone/>
              <a:defRPr b="0" i="0" sz="1600" u="none" cap="none" strike="noStrike">
                <a:solidFill>
                  <a:srgbClr val="3F3F3F"/>
                </a:solidFill>
                <a:latin typeface="Century Gothic"/>
                <a:ea typeface="Century Gothic"/>
                <a:cs typeface="Century Gothic"/>
                <a:sym typeface="Century Gothic"/>
              </a:defRPr>
            </a:lvl7pPr>
            <a:lvl8pPr indent="0" lvl="7" marL="3200400" marR="0" rtl="0" algn="l">
              <a:spcBef>
                <a:spcPts val="1000"/>
              </a:spcBef>
              <a:spcAft>
                <a:spcPts val="0"/>
              </a:spcAft>
              <a:buClr>
                <a:schemeClr val="accent1"/>
              </a:buClr>
              <a:buFont typeface="Noto Sans Symbols"/>
              <a:buNone/>
              <a:defRPr b="0" i="0" sz="1600" u="none" cap="none" strike="noStrike">
                <a:solidFill>
                  <a:srgbClr val="3F3F3F"/>
                </a:solidFill>
                <a:latin typeface="Century Gothic"/>
                <a:ea typeface="Century Gothic"/>
                <a:cs typeface="Century Gothic"/>
                <a:sym typeface="Century Gothic"/>
              </a:defRPr>
            </a:lvl8pPr>
            <a:lvl9pPr indent="0" lvl="8" marL="3657600" marR="0" rtl="0" algn="l">
              <a:spcBef>
                <a:spcPts val="1000"/>
              </a:spcBef>
              <a:spcAft>
                <a:spcPts val="0"/>
              </a:spcAft>
              <a:buClr>
                <a:schemeClr val="accent1"/>
              </a:buClr>
              <a:buFont typeface="Noto Sans Symbols"/>
              <a:buNone/>
              <a:defRPr b="0" i="0" sz="1600" u="none" cap="none" strike="noStrike">
                <a:solidFill>
                  <a:srgbClr val="3F3F3F"/>
                </a:solidFill>
                <a:latin typeface="Century Gothic"/>
                <a:ea typeface="Century Gothic"/>
                <a:cs typeface="Century Gothic"/>
                <a:sym typeface="Century Gothic"/>
              </a:defRPr>
            </a:lvl9pPr>
          </a:lstStyle>
          <a:p/>
        </p:txBody>
      </p:sp>
      <p:sp>
        <p:nvSpPr>
          <p:cNvPr id="142" name="Shape 142"/>
          <p:cNvSpPr txBox="1"/>
          <p:nvPr>
            <p:ph idx="1" type="body"/>
          </p:nvPr>
        </p:nvSpPr>
        <p:spPr>
          <a:xfrm>
            <a:off x="1154955" y="5536664"/>
            <a:ext cx="8825655" cy="493711"/>
          </a:xfrm>
          <a:prstGeom prst="rect">
            <a:avLst/>
          </a:prstGeom>
          <a:noFill/>
          <a:ln>
            <a:noFill/>
          </a:ln>
        </p:spPr>
        <p:txBody>
          <a:bodyPr anchorCtr="0" anchor="t" bIns="91425" lIns="91425" rIns="91425" tIns="91425"/>
          <a:lstStyle>
            <a:lvl1pPr indent="0" lvl="0" marL="0" marR="0" rtl="0" algn="l">
              <a:spcBef>
                <a:spcPts val="1000"/>
              </a:spcBef>
              <a:spcAft>
                <a:spcPts val="0"/>
              </a:spcAft>
              <a:buClr>
                <a:schemeClr val="accent1"/>
              </a:buClr>
              <a:buFont typeface="Noto Sans Symbols"/>
              <a:buNone/>
              <a:defRPr b="0" i="0" sz="1200" u="none" cap="none" strike="noStrike">
                <a:solidFill>
                  <a:schemeClr val="accent1"/>
                </a:solidFill>
                <a:latin typeface="Century Gothic"/>
                <a:ea typeface="Century Gothic"/>
                <a:cs typeface="Century Gothic"/>
                <a:sym typeface="Century Gothic"/>
              </a:defRPr>
            </a:lvl1pPr>
            <a:lvl2pPr indent="0" lvl="1" marL="457200" marR="0" rtl="0" algn="l">
              <a:spcBef>
                <a:spcPts val="1000"/>
              </a:spcBef>
              <a:spcAft>
                <a:spcPts val="0"/>
              </a:spcAft>
              <a:buClr>
                <a:schemeClr val="accent1"/>
              </a:buClr>
              <a:buFont typeface="Noto Sans Symbols"/>
              <a:buNone/>
              <a:defRPr b="0" i="0" sz="1200" u="none" cap="none" strike="noStrike">
                <a:solidFill>
                  <a:srgbClr val="3F3F3F"/>
                </a:solidFill>
                <a:latin typeface="Century Gothic"/>
                <a:ea typeface="Century Gothic"/>
                <a:cs typeface="Century Gothic"/>
                <a:sym typeface="Century Gothic"/>
              </a:defRPr>
            </a:lvl2pPr>
            <a:lvl3pPr indent="0" lvl="2" marL="914400" marR="0" rtl="0" algn="l">
              <a:spcBef>
                <a:spcPts val="1000"/>
              </a:spcBef>
              <a:spcAft>
                <a:spcPts val="0"/>
              </a:spcAft>
              <a:buClr>
                <a:schemeClr val="accent1"/>
              </a:buClr>
              <a:buFont typeface="Noto Sans Symbols"/>
              <a:buNone/>
              <a:defRPr b="0" i="0" sz="1000" u="none" cap="none" strike="noStrike">
                <a:solidFill>
                  <a:srgbClr val="3F3F3F"/>
                </a:solidFill>
                <a:latin typeface="Century Gothic"/>
                <a:ea typeface="Century Gothic"/>
                <a:cs typeface="Century Gothic"/>
                <a:sym typeface="Century Gothic"/>
              </a:defRPr>
            </a:lvl3pPr>
            <a:lvl4pPr indent="0" lvl="3" marL="1371600" marR="0" rtl="0" algn="l">
              <a:spcBef>
                <a:spcPts val="1000"/>
              </a:spcBef>
              <a:spcAft>
                <a:spcPts val="0"/>
              </a:spcAft>
              <a:buClr>
                <a:schemeClr val="accent1"/>
              </a:buClr>
              <a:buFont typeface="Noto Sans Symbols"/>
              <a:buNone/>
              <a:defRPr b="0" i="0" sz="900" u="none" cap="none" strike="noStrike">
                <a:solidFill>
                  <a:srgbClr val="3F3F3F"/>
                </a:solidFill>
                <a:latin typeface="Century Gothic"/>
                <a:ea typeface="Century Gothic"/>
                <a:cs typeface="Century Gothic"/>
                <a:sym typeface="Century Gothic"/>
              </a:defRPr>
            </a:lvl4pPr>
            <a:lvl5pPr indent="0" lvl="4" marL="1828800" marR="0" rtl="0" algn="l">
              <a:spcBef>
                <a:spcPts val="1000"/>
              </a:spcBef>
              <a:spcAft>
                <a:spcPts val="0"/>
              </a:spcAft>
              <a:buClr>
                <a:schemeClr val="accent1"/>
              </a:buClr>
              <a:buFont typeface="Noto Sans Symbols"/>
              <a:buNone/>
              <a:defRPr b="0" i="0" sz="900" u="none" cap="none" strike="noStrike">
                <a:solidFill>
                  <a:srgbClr val="3F3F3F"/>
                </a:solidFill>
                <a:latin typeface="Century Gothic"/>
                <a:ea typeface="Century Gothic"/>
                <a:cs typeface="Century Gothic"/>
                <a:sym typeface="Century Gothic"/>
              </a:defRPr>
            </a:lvl5pPr>
            <a:lvl6pPr indent="0" lvl="5" marL="2286000" marR="0" rtl="0" algn="l">
              <a:spcBef>
                <a:spcPts val="1000"/>
              </a:spcBef>
              <a:spcAft>
                <a:spcPts val="0"/>
              </a:spcAft>
              <a:buClr>
                <a:schemeClr val="accent1"/>
              </a:buClr>
              <a:buFont typeface="Noto Sans Symbols"/>
              <a:buNone/>
              <a:defRPr b="0" i="0" sz="900" u="none" cap="none" strike="noStrike">
                <a:solidFill>
                  <a:srgbClr val="3F3F3F"/>
                </a:solidFill>
                <a:latin typeface="Century Gothic"/>
                <a:ea typeface="Century Gothic"/>
                <a:cs typeface="Century Gothic"/>
                <a:sym typeface="Century Gothic"/>
              </a:defRPr>
            </a:lvl6pPr>
            <a:lvl7pPr indent="0" lvl="6" marL="2743200" marR="0" rtl="0" algn="l">
              <a:spcBef>
                <a:spcPts val="1000"/>
              </a:spcBef>
              <a:spcAft>
                <a:spcPts val="0"/>
              </a:spcAft>
              <a:buClr>
                <a:schemeClr val="accent1"/>
              </a:buClr>
              <a:buFont typeface="Noto Sans Symbols"/>
              <a:buNone/>
              <a:defRPr b="0" i="0" sz="900" u="none" cap="none" strike="noStrike">
                <a:solidFill>
                  <a:srgbClr val="3F3F3F"/>
                </a:solidFill>
                <a:latin typeface="Century Gothic"/>
                <a:ea typeface="Century Gothic"/>
                <a:cs typeface="Century Gothic"/>
                <a:sym typeface="Century Gothic"/>
              </a:defRPr>
            </a:lvl7pPr>
            <a:lvl8pPr indent="0" lvl="7" marL="3200400" marR="0" rtl="0" algn="l">
              <a:spcBef>
                <a:spcPts val="1000"/>
              </a:spcBef>
              <a:spcAft>
                <a:spcPts val="0"/>
              </a:spcAft>
              <a:buClr>
                <a:schemeClr val="accent1"/>
              </a:buClr>
              <a:buFont typeface="Noto Sans Symbols"/>
              <a:buNone/>
              <a:defRPr b="0" i="0" sz="900" u="none" cap="none" strike="noStrike">
                <a:solidFill>
                  <a:srgbClr val="3F3F3F"/>
                </a:solidFill>
                <a:latin typeface="Century Gothic"/>
                <a:ea typeface="Century Gothic"/>
                <a:cs typeface="Century Gothic"/>
                <a:sym typeface="Century Gothic"/>
              </a:defRPr>
            </a:lvl8pPr>
            <a:lvl9pPr indent="0" lvl="8" marL="3657600" marR="0" rtl="0" algn="l">
              <a:spcBef>
                <a:spcPts val="1000"/>
              </a:spcBef>
              <a:spcAft>
                <a:spcPts val="0"/>
              </a:spcAft>
              <a:buClr>
                <a:schemeClr val="accent1"/>
              </a:buClr>
              <a:buFont typeface="Noto Sans Symbols"/>
              <a:buNone/>
              <a:defRPr b="0" i="0" sz="900" u="none" cap="none" strike="noStrike">
                <a:solidFill>
                  <a:srgbClr val="3F3F3F"/>
                </a:solidFill>
                <a:latin typeface="Century Gothic"/>
                <a:ea typeface="Century Gothic"/>
                <a:cs typeface="Century Gothic"/>
                <a:sym typeface="Century Gothic"/>
              </a:defRPr>
            </a:lvl9pPr>
          </a:lstStyle>
          <a:p/>
        </p:txBody>
      </p:sp>
      <p:sp>
        <p:nvSpPr>
          <p:cNvPr id="143" name="Shape 143"/>
          <p:cNvSpPr txBox="1"/>
          <p:nvPr>
            <p:ph idx="10" type="dt"/>
          </p:nvPr>
        </p:nvSpPr>
        <p:spPr>
          <a:xfrm>
            <a:off x="10650938" y="6394060"/>
            <a:ext cx="990598" cy="304798"/>
          </a:xfrm>
          <a:prstGeom prst="rect">
            <a:avLst/>
          </a:prstGeom>
          <a:noFill/>
          <a:ln>
            <a:noFill/>
          </a:ln>
        </p:spPr>
        <p:txBody>
          <a:bodyPr anchorCtr="0" anchor="t" bIns="91425" lIns="91425" rIns="91425" tIns="91425"/>
          <a:lstStyle>
            <a:lvl1pPr indent="0" lvl="0" marL="0" marR="0" rtl="0" algn="r">
              <a:spcBef>
                <a:spcPts val="0"/>
              </a:spcBef>
              <a:buNone/>
              <a:defRPr b="1" i="0" sz="1000" u="none" cap="none" strike="noStrike">
                <a:solidFill>
                  <a:schemeClr val="accen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dk1"/>
                </a:solidFill>
                <a:latin typeface="Century Gothic"/>
                <a:ea typeface="Century Gothic"/>
                <a:cs typeface="Century Gothic"/>
                <a:sym typeface="Century Gothic"/>
              </a:defRPr>
            </a:lvl9pPr>
          </a:lstStyle>
          <a:p/>
        </p:txBody>
      </p:sp>
      <p:sp>
        <p:nvSpPr>
          <p:cNvPr id="144" name="Shape 144"/>
          <p:cNvSpPr txBox="1"/>
          <p:nvPr>
            <p:ph idx="11" type="ftr"/>
          </p:nvPr>
        </p:nvSpPr>
        <p:spPr>
          <a:xfrm>
            <a:off x="528358" y="6391837"/>
            <a:ext cx="3859794" cy="304801"/>
          </a:xfrm>
          <a:prstGeom prst="rect">
            <a:avLst/>
          </a:prstGeom>
          <a:noFill/>
          <a:ln>
            <a:noFill/>
          </a:ln>
        </p:spPr>
        <p:txBody>
          <a:bodyPr anchorCtr="0" anchor="b" bIns="91425" lIns="91425" rIns="91425" tIns="91425"/>
          <a:lstStyle>
            <a:lvl1pPr indent="0" lvl="0" marL="0" marR="0" rtl="0" algn="l">
              <a:spcBef>
                <a:spcPts val="0"/>
              </a:spcBef>
              <a:buNone/>
              <a:defRPr b="1" i="0" sz="1000" u="none" cap="none" strike="noStrike">
                <a:solidFill>
                  <a:schemeClr val="accen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dk1"/>
                </a:solidFill>
                <a:latin typeface="Century Gothic"/>
                <a:ea typeface="Century Gothic"/>
                <a:cs typeface="Century Gothic"/>
                <a:sym typeface="Century Gothic"/>
              </a:defRPr>
            </a:lvl9pPr>
          </a:lstStyle>
          <a:p/>
        </p:txBody>
      </p:sp>
      <p:sp>
        <p:nvSpPr>
          <p:cNvPr id="145" name="Shape 145"/>
          <p:cNvSpPr/>
          <p:nvPr/>
        </p:nvSpPr>
        <p:spPr>
          <a:xfrm>
            <a:off x="10437811" y="0"/>
            <a:ext cx="685799"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rIns="91425" tIns="91425">
            <a:noAutofit/>
          </a:bodyPr>
          <a:lstStyle/>
          <a:p>
            <a:pPr lvl="0">
              <a:spcBef>
                <a:spcPts val="0"/>
              </a:spcBef>
              <a:buNone/>
            </a:pPr>
            <a:r>
              <a:t/>
            </a:r>
            <a:endParaRPr/>
          </a:p>
        </p:txBody>
      </p:sp>
      <p:sp>
        <p:nvSpPr>
          <p:cNvPr id="146" name="Shape 146"/>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i="0" lang="en-US" sz="2800" u="none" cap="none" strike="noStrike">
                <a:solidFill>
                  <a:schemeClr val="lt1"/>
                </a:solidFill>
                <a:latin typeface="Century Gothic"/>
                <a:ea typeface="Century Gothic"/>
                <a:cs typeface="Century Gothic"/>
                <a:sym typeface="Century Gothic"/>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and Caption">
    <p:spTree>
      <p:nvGrpSpPr>
        <p:cNvPr id="147" name="Shape 147"/>
        <p:cNvGrpSpPr/>
        <p:nvPr/>
      </p:nvGrpSpPr>
      <p:grpSpPr>
        <a:xfrm>
          <a:off x="0" y="0"/>
          <a:ext cx="0" cy="0"/>
          <a:chOff x="0" y="0"/>
          <a:chExt cx="0" cy="0"/>
        </a:xfrm>
      </p:grpSpPr>
      <p:grpSp>
        <p:nvGrpSpPr>
          <p:cNvPr id="148" name="Shape 148"/>
          <p:cNvGrpSpPr/>
          <p:nvPr/>
        </p:nvGrpSpPr>
        <p:grpSpPr>
          <a:xfrm>
            <a:off x="0" y="-2372"/>
            <a:ext cx="12192000" cy="6867026"/>
            <a:chOff x="0" y="-2372"/>
            <a:chExt cx="12192000" cy="6867026"/>
          </a:xfrm>
        </p:grpSpPr>
        <p:sp>
          <p:nvSpPr>
            <p:cNvPr id="149" name="Shape 149"/>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rIns="91425" tIns="91425">
              <a:noAutofit/>
            </a:bodyPr>
            <a:lstStyle/>
            <a:p>
              <a:pPr lvl="0">
                <a:spcBef>
                  <a:spcPts val="0"/>
                </a:spcBef>
                <a:buNone/>
              </a:pPr>
              <a:r>
                <a:t/>
              </a:r>
              <a:endParaRPr/>
            </a:p>
          </p:txBody>
        </p:sp>
        <p:sp>
          <p:nvSpPr>
            <p:cNvPr id="150" name="Shape 150"/>
            <p:cNvSpPr/>
            <p:nvPr/>
          </p:nvSpPr>
          <p:spPr>
            <a:xfrm>
              <a:off x="3220" y="2667000"/>
              <a:ext cx="4190999" cy="4190999"/>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b="50%" l="50%" r="50%" t="50%"/>
              </a:path>
              <a:tileRect/>
            </a:gradFill>
            <a:ln>
              <a:noFill/>
            </a:ln>
          </p:spPr>
          <p:txBody>
            <a:bodyPr anchorCtr="0" anchor="ctr" bIns="91425" lIns="91425" rIns="91425" tIns="91425">
              <a:noAutofit/>
            </a:bodyPr>
            <a:lstStyle/>
            <a:p>
              <a:pPr lvl="0">
                <a:spcBef>
                  <a:spcPts val="0"/>
                </a:spcBef>
                <a:buNone/>
              </a:pPr>
              <a:r>
                <a:t/>
              </a:r>
              <a:endParaRPr/>
            </a:p>
          </p:txBody>
        </p:sp>
        <p:sp>
          <p:nvSpPr>
            <p:cNvPr id="151" name="Shape 151"/>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b="50%" l="50%" r="50%" t="50%"/>
              </a:path>
              <a:tileRect/>
            </a:gradFill>
            <a:ln>
              <a:noFill/>
            </a:ln>
          </p:spPr>
          <p:txBody>
            <a:bodyPr anchorCtr="0" anchor="ctr" bIns="91425" lIns="91425" rIns="91425" tIns="91425">
              <a:noAutofit/>
            </a:bodyPr>
            <a:lstStyle/>
            <a:p>
              <a:pPr lvl="0">
                <a:spcBef>
                  <a:spcPts val="0"/>
                </a:spcBef>
                <a:buNone/>
              </a:pPr>
              <a:r>
                <a:t/>
              </a:r>
              <a:endParaRPr/>
            </a:p>
          </p:txBody>
        </p:sp>
        <p:sp>
          <p:nvSpPr>
            <p:cNvPr id="152" name="Shape 152"/>
            <p:cNvSpPr/>
            <p:nvPr/>
          </p:nvSpPr>
          <p:spPr>
            <a:xfrm>
              <a:off x="8609011"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b="50%" l="50%" r="50%" t="50%"/>
              </a:path>
              <a:tileRect/>
            </a:gradFill>
            <a:ln>
              <a:noFill/>
            </a:ln>
          </p:spPr>
          <p:txBody>
            <a:bodyPr anchorCtr="0" anchor="ctr" bIns="91425" lIns="91425" rIns="91425" tIns="91425">
              <a:noAutofit/>
            </a:bodyPr>
            <a:lstStyle/>
            <a:p>
              <a:pPr lvl="0">
                <a:spcBef>
                  <a:spcPts val="0"/>
                </a:spcBef>
                <a:buNone/>
              </a:pPr>
              <a:r>
                <a:t/>
              </a:r>
              <a:endParaRPr/>
            </a:p>
          </p:txBody>
        </p:sp>
        <p:sp>
          <p:nvSpPr>
            <p:cNvPr id="153" name="Shape 153"/>
            <p:cNvSpPr/>
            <p:nvPr/>
          </p:nvSpPr>
          <p:spPr>
            <a:xfrm>
              <a:off x="7999411" y="-2372"/>
              <a:ext cx="1600199" cy="1600199"/>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b="50%" l="50%" r="50%" t="50%"/>
              </a:path>
              <a:tileRect/>
            </a:gradFill>
            <a:ln>
              <a:noFill/>
            </a:ln>
          </p:spPr>
          <p:txBody>
            <a:bodyPr anchorCtr="0" anchor="ctr" bIns="91425" lIns="91425" rIns="91425" tIns="91425">
              <a:noAutofit/>
            </a:bodyPr>
            <a:lstStyle/>
            <a:p>
              <a:pPr lvl="0">
                <a:spcBef>
                  <a:spcPts val="0"/>
                </a:spcBef>
                <a:buNone/>
              </a:pPr>
              <a:r>
                <a:t/>
              </a:r>
              <a:endParaRPr/>
            </a:p>
          </p:txBody>
        </p:sp>
        <p:sp>
          <p:nvSpPr>
            <p:cNvPr id="154" name="Shape 154"/>
            <p:cNvSpPr/>
            <p:nvPr/>
          </p:nvSpPr>
          <p:spPr>
            <a:xfrm>
              <a:off x="8609011" y="5874053"/>
              <a:ext cx="990599" cy="990599"/>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b="50%" l="50%" r="50%" t="50%"/>
              </a:path>
              <a:tileRect/>
            </a:gradFill>
            <a:ln>
              <a:noFill/>
            </a:ln>
          </p:spPr>
          <p:txBody>
            <a:bodyPr anchorCtr="0" anchor="ctr" bIns="91425" lIns="91425" rIns="91425" tIns="91425">
              <a:noAutofit/>
            </a:bodyPr>
            <a:lstStyle/>
            <a:p>
              <a:pPr lvl="0">
                <a:spcBef>
                  <a:spcPts val="0"/>
                </a:spcBef>
                <a:buNone/>
              </a:pPr>
              <a:r>
                <a:t/>
              </a:r>
              <a:endParaRPr/>
            </a:p>
          </p:txBody>
        </p:sp>
        <p:sp>
          <p:nvSpPr>
            <p:cNvPr id="155" name="Shape 155"/>
            <p:cNvSpPr/>
            <p:nvPr/>
          </p:nvSpPr>
          <p:spPr>
            <a:xfrm rot="-589932">
              <a:off x="8490951" y="2714874"/>
              <a:ext cx="3299407" cy="440924"/>
            </a:xfrm>
            <a:custGeom>
              <a:pathLst>
                <a:path extrusionOk="0" h="120000" w="120000">
                  <a:moveTo>
                    <a:pt x="1020" y="57425"/>
                  </a:moveTo>
                  <a:cubicBezTo>
                    <a:pt x="20832" y="88701"/>
                    <a:pt x="90288" y="120158"/>
                    <a:pt x="119496" y="120000"/>
                  </a:cubicBezTo>
                  <a:cubicBezTo>
                    <a:pt x="119868" y="44407"/>
                    <a:pt x="119628" y="75592"/>
                    <a:pt x="120000" y="0"/>
                  </a:cubicBezTo>
                  <a:lnTo>
                    <a:pt x="120000" y="0"/>
                  </a:lnTo>
                  <a:lnTo>
                    <a:pt x="116004" y="4626"/>
                  </a:lnTo>
                  <a:lnTo>
                    <a:pt x="112008" y="9072"/>
                  </a:lnTo>
                  <a:lnTo>
                    <a:pt x="108012" y="13381"/>
                  </a:lnTo>
                  <a:lnTo>
                    <a:pt x="104004" y="17078"/>
                  </a:lnTo>
                  <a:lnTo>
                    <a:pt x="99996" y="20797"/>
                  </a:lnTo>
                  <a:lnTo>
                    <a:pt x="95988" y="24290"/>
                  </a:lnTo>
                  <a:lnTo>
                    <a:pt x="92028" y="27261"/>
                  </a:lnTo>
                  <a:lnTo>
                    <a:pt x="87996" y="30051"/>
                  </a:lnTo>
                  <a:lnTo>
                    <a:pt x="84000" y="32659"/>
                  </a:lnTo>
                  <a:lnTo>
                    <a:pt x="80076" y="34881"/>
                  </a:lnTo>
                  <a:lnTo>
                    <a:pt x="76080" y="37104"/>
                  </a:lnTo>
                  <a:lnTo>
                    <a:pt x="72156" y="38986"/>
                  </a:lnTo>
                  <a:lnTo>
                    <a:pt x="68232" y="40461"/>
                  </a:lnTo>
                  <a:lnTo>
                    <a:pt x="64308" y="41958"/>
                  </a:lnTo>
                  <a:lnTo>
                    <a:pt x="60432" y="43228"/>
                  </a:lnTo>
                  <a:lnTo>
                    <a:pt x="56604" y="44180"/>
                  </a:lnTo>
                  <a:lnTo>
                    <a:pt x="52752" y="44906"/>
                  </a:lnTo>
                  <a:lnTo>
                    <a:pt x="48948" y="45654"/>
                  </a:lnTo>
                  <a:lnTo>
                    <a:pt x="45192" y="46017"/>
                  </a:lnTo>
                  <a:lnTo>
                    <a:pt x="41448" y="46403"/>
                  </a:lnTo>
                  <a:lnTo>
                    <a:pt x="37740" y="46562"/>
                  </a:lnTo>
                  <a:lnTo>
                    <a:pt x="34068" y="46403"/>
                  </a:lnTo>
                  <a:lnTo>
                    <a:pt x="30444" y="46403"/>
                  </a:lnTo>
                  <a:lnTo>
                    <a:pt x="26856" y="46017"/>
                  </a:lnTo>
                  <a:lnTo>
                    <a:pt x="23316" y="45450"/>
                  </a:lnTo>
                  <a:lnTo>
                    <a:pt x="19836" y="44906"/>
                  </a:lnTo>
                  <a:lnTo>
                    <a:pt x="16416" y="44339"/>
                  </a:lnTo>
                  <a:lnTo>
                    <a:pt x="13020" y="43432"/>
                  </a:lnTo>
                  <a:lnTo>
                    <a:pt x="9672" y="42479"/>
                  </a:lnTo>
                  <a:lnTo>
                    <a:pt x="6396" y="41572"/>
                  </a:lnTo>
                  <a:lnTo>
                    <a:pt x="0" y="39145"/>
                  </a:lnTo>
                  <a:cubicBezTo>
                    <a:pt x="336" y="45246"/>
                    <a:pt x="684" y="51324"/>
                    <a:pt x="1020" y="57425"/>
                  </a:cubicBezTo>
                  <a:close/>
                </a:path>
              </a:pathLst>
            </a:custGeom>
            <a:solidFill>
              <a:schemeClr val="lt1">
                <a:alpha val="20000"/>
              </a:schemeClr>
            </a:solidFill>
            <a:ln>
              <a:noFill/>
            </a:ln>
          </p:spPr>
          <p:txBody>
            <a:bodyPr anchorCtr="0" anchor="ctr" bIns="91425" lIns="91425" rIns="91425" tIns="91425">
              <a:noAutofit/>
            </a:bodyPr>
            <a:lstStyle/>
            <a:p>
              <a:pPr lvl="0">
                <a:spcBef>
                  <a:spcPts val="0"/>
                </a:spcBef>
                <a:buNone/>
              </a:pPr>
              <a:r>
                <a:t/>
              </a:r>
              <a:endParaRPr/>
            </a:p>
          </p:txBody>
        </p:sp>
        <p:sp>
          <p:nvSpPr>
            <p:cNvPr id="156" name="Shape 156"/>
            <p:cNvSpPr/>
            <p:nvPr/>
          </p:nvSpPr>
          <p:spPr>
            <a:xfrm>
              <a:off x="455612" y="2801318"/>
              <a:ext cx="11277600" cy="3602636"/>
            </a:xfrm>
            <a:custGeom>
              <a:pathLst>
                <a:path extrusionOk="0" h="120000" w="120000">
                  <a:moveTo>
                    <a:pt x="0" y="0"/>
                  </a:moveTo>
                  <a:lnTo>
                    <a:pt x="0" y="119984"/>
                  </a:lnTo>
                  <a:lnTo>
                    <a:pt x="120000" y="120000"/>
                  </a:lnTo>
                  <a:lnTo>
                    <a:pt x="120000" y="60"/>
                  </a:lnTo>
                  <a:lnTo>
                    <a:pt x="120000" y="60"/>
                  </a:lnTo>
                  <a:lnTo>
                    <a:pt x="117276" y="1374"/>
                  </a:lnTo>
                  <a:lnTo>
                    <a:pt x="114564" y="2642"/>
                  </a:lnTo>
                  <a:lnTo>
                    <a:pt x="111840" y="3866"/>
                  </a:lnTo>
                  <a:lnTo>
                    <a:pt x="109104" y="4923"/>
                  </a:lnTo>
                  <a:lnTo>
                    <a:pt x="106380" y="5980"/>
                  </a:lnTo>
                  <a:lnTo>
                    <a:pt x="103644" y="6977"/>
                  </a:lnTo>
                  <a:lnTo>
                    <a:pt x="100944" y="7822"/>
                  </a:lnTo>
                  <a:lnTo>
                    <a:pt x="98208" y="8623"/>
                  </a:lnTo>
                  <a:lnTo>
                    <a:pt x="95484" y="9363"/>
                  </a:lnTo>
                  <a:lnTo>
                    <a:pt x="92808" y="9997"/>
                  </a:lnTo>
                  <a:lnTo>
                    <a:pt x="90096" y="10631"/>
                  </a:lnTo>
                  <a:lnTo>
                    <a:pt x="87420" y="11160"/>
                  </a:lnTo>
                  <a:lnTo>
                    <a:pt x="84744" y="11583"/>
                  </a:lnTo>
                  <a:lnTo>
                    <a:pt x="82080" y="12006"/>
                  </a:lnTo>
                  <a:lnTo>
                    <a:pt x="79440" y="12368"/>
                  </a:lnTo>
                  <a:lnTo>
                    <a:pt x="76824" y="12640"/>
                  </a:lnTo>
                  <a:lnTo>
                    <a:pt x="74208" y="12851"/>
                  </a:lnTo>
                  <a:lnTo>
                    <a:pt x="71616" y="13063"/>
                  </a:lnTo>
                  <a:lnTo>
                    <a:pt x="69060" y="13168"/>
                  </a:lnTo>
                  <a:lnTo>
                    <a:pt x="66504" y="13274"/>
                  </a:lnTo>
                  <a:lnTo>
                    <a:pt x="63984" y="13319"/>
                  </a:lnTo>
                  <a:lnTo>
                    <a:pt x="61488" y="13274"/>
                  </a:lnTo>
                  <a:lnTo>
                    <a:pt x="59016" y="13274"/>
                  </a:lnTo>
                  <a:lnTo>
                    <a:pt x="56568" y="13168"/>
                  </a:lnTo>
                  <a:lnTo>
                    <a:pt x="54168" y="13002"/>
                  </a:lnTo>
                  <a:lnTo>
                    <a:pt x="51792" y="12851"/>
                  </a:lnTo>
                  <a:lnTo>
                    <a:pt x="49464" y="12685"/>
                  </a:lnTo>
                  <a:lnTo>
                    <a:pt x="47148" y="12428"/>
                  </a:lnTo>
                  <a:lnTo>
                    <a:pt x="44868" y="12157"/>
                  </a:lnTo>
                  <a:lnTo>
                    <a:pt x="42636" y="11900"/>
                  </a:lnTo>
                  <a:lnTo>
                    <a:pt x="38280" y="11205"/>
                  </a:lnTo>
                  <a:lnTo>
                    <a:pt x="34104" y="10465"/>
                  </a:lnTo>
                  <a:lnTo>
                    <a:pt x="30096" y="9680"/>
                  </a:lnTo>
                  <a:lnTo>
                    <a:pt x="26304" y="8834"/>
                  </a:lnTo>
                  <a:lnTo>
                    <a:pt x="22680" y="7928"/>
                  </a:lnTo>
                  <a:lnTo>
                    <a:pt x="19320" y="6977"/>
                  </a:lnTo>
                  <a:lnTo>
                    <a:pt x="16164" y="6025"/>
                  </a:lnTo>
                  <a:lnTo>
                    <a:pt x="13260" y="5074"/>
                  </a:lnTo>
                  <a:lnTo>
                    <a:pt x="10596" y="4183"/>
                  </a:lnTo>
                  <a:lnTo>
                    <a:pt x="8232" y="3337"/>
                  </a:lnTo>
                  <a:lnTo>
                    <a:pt x="6096" y="2537"/>
                  </a:lnTo>
                  <a:lnTo>
                    <a:pt x="4296" y="1857"/>
                  </a:lnTo>
                  <a:lnTo>
                    <a:pt x="2784" y="1223"/>
                  </a:lnTo>
                  <a:lnTo>
                    <a:pt x="708" y="317"/>
                  </a:lnTo>
                  <a:lnTo>
                    <a:pt x="0" y="0"/>
                  </a:lnTo>
                  <a:lnTo>
                    <a:pt x="0" y="0"/>
                  </a:lnTo>
                  <a:close/>
                </a:path>
              </a:pathLst>
            </a:custGeom>
            <a:solidFill>
              <a:schemeClr val="lt1"/>
            </a:solidFill>
            <a:ln>
              <a:noFill/>
            </a:ln>
          </p:spPr>
        </p:sp>
        <p:sp>
          <p:nvSpPr>
            <p:cNvPr id="157" name="Shape 157"/>
            <p:cNvSpPr/>
            <p:nvPr/>
          </p:nvSpPr>
          <p:spPr>
            <a:xfrm>
              <a:off x="0" y="1586"/>
              <a:ext cx="12192000" cy="6856412"/>
            </a:xfrm>
            <a:custGeom>
              <a:pathLst>
                <a:path extrusionOk="0" h="120000" w="120000">
                  <a:moveTo>
                    <a:pt x="0" y="0"/>
                  </a:moveTo>
                  <a:lnTo>
                    <a:pt x="0" y="120000"/>
                  </a:lnTo>
                  <a:lnTo>
                    <a:pt x="120000" y="120000"/>
                  </a:lnTo>
                  <a:lnTo>
                    <a:pt x="120000" y="0"/>
                  </a:lnTo>
                  <a:lnTo>
                    <a:pt x="0" y="0"/>
                  </a:lnTo>
                  <a:close/>
                  <a:moveTo>
                    <a:pt x="115248" y="111664"/>
                  </a:moveTo>
                  <a:lnTo>
                    <a:pt x="4688" y="111664"/>
                  </a:lnTo>
                  <a:lnTo>
                    <a:pt x="4688" y="8224"/>
                  </a:lnTo>
                  <a:lnTo>
                    <a:pt x="115248" y="8224"/>
                  </a:lnTo>
                  <a:lnTo>
                    <a:pt x="115248" y="111664"/>
                  </a:lnTo>
                  <a:close/>
                </a:path>
              </a:pathLst>
            </a:custGeom>
            <a:solidFill>
              <a:schemeClr val="lt1"/>
            </a:solidFill>
            <a:ln>
              <a:noFill/>
            </a:ln>
          </p:spPr>
        </p:sp>
      </p:grpSp>
      <p:sp>
        <p:nvSpPr>
          <p:cNvPr id="158" name="Shape 158"/>
          <p:cNvSpPr txBox="1"/>
          <p:nvPr>
            <p:ph type="title"/>
          </p:nvPr>
        </p:nvSpPr>
        <p:spPr>
          <a:xfrm>
            <a:off x="1154954" y="1063416"/>
            <a:ext cx="8825659" cy="1379754"/>
          </a:xfrm>
          <a:prstGeom prst="rect">
            <a:avLst/>
          </a:prstGeom>
          <a:noFill/>
          <a:ln>
            <a:noFill/>
          </a:ln>
        </p:spPr>
        <p:txBody>
          <a:bodyPr anchorCtr="0" anchor="ctr" bIns="91425" lIns="91425" rIns="91425" tIns="91425"/>
          <a:lstStyle>
            <a:lvl1pPr indent="0" lvl="0" marL="0" marR="0" rtl="0" algn="l">
              <a:spcBef>
                <a:spcPts val="0"/>
              </a:spcBef>
              <a:buClr>
                <a:schemeClr val="lt2"/>
              </a:buClr>
              <a:buFont typeface="Century Gothic"/>
              <a:buNone/>
              <a:defRPr b="0" i="0" sz="4000" u="none" cap="none" strike="noStrike">
                <a:solidFill>
                  <a:schemeClr val="lt2"/>
                </a:solidFill>
                <a:latin typeface="Century Gothic"/>
                <a:ea typeface="Century Gothic"/>
                <a:cs typeface="Century Gothic"/>
                <a:sym typeface="Century Gothic"/>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159" name="Shape 159"/>
          <p:cNvSpPr txBox="1"/>
          <p:nvPr>
            <p:ph idx="1" type="body"/>
          </p:nvPr>
        </p:nvSpPr>
        <p:spPr>
          <a:xfrm>
            <a:off x="1154954" y="3543300"/>
            <a:ext cx="8825659" cy="2476500"/>
          </a:xfrm>
          <a:prstGeom prst="rect">
            <a:avLst/>
          </a:prstGeom>
          <a:noFill/>
          <a:ln>
            <a:noFill/>
          </a:ln>
        </p:spPr>
        <p:txBody>
          <a:bodyPr anchorCtr="0" anchor="ctr" bIns="91425" lIns="91425" rIns="91425" tIns="91425"/>
          <a:lstStyle>
            <a:lvl1pPr indent="0" lvl="0" marL="0" marR="0" rtl="0" algn="l">
              <a:spcBef>
                <a:spcPts val="1000"/>
              </a:spcBef>
              <a:spcAft>
                <a:spcPts val="0"/>
              </a:spcAft>
              <a:buClr>
                <a:schemeClr val="accent1"/>
              </a:buClr>
              <a:buFont typeface="Noto Sans Symbols"/>
              <a:buNone/>
              <a:defRPr b="0" i="0" sz="1800" u="none" cap="none" strike="noStrike">
                <a:solidFill>
                  <a:srgbClr val="3F3F3F"/>
                </a:solidFill>
                <a:latin typeface="Century Gothic"/>
                <a:ea typeface="Century Gothic"/>
                <a:cs typeface="Century Gothic"/>
                <a:sym typeface="Century Gothic"/>
              </a:defRPr>
            </a:lvl1pPr>
            <a:lvl2pPr indent="0" lvl="1" marL="457200" marR="0" rtl="0" algn="l">
              <a:spcBef>
                <a:spcPts val="1000"/>
              </a:spcBef>
              <a:spcAft>
                <a:spcPts val="0"/>
              </a:spcAft>
              <a:buClr>
                <a:schemeClr val="accent1"/>
              </a:buClr>
              <a:buFont typeface="Noto Sans Symbols"/>
              <a:buNone/>
              <a:defRPr b="0" i="0" sz="1200" u="none" cap="none" strike="noStrike">
                <a:solidFill>
                  <a:srgbClr val="3F3F3F"/>
                </a:solidFill>
                <a:latin typeface="Century Gothic"/>
                <a:ea typeface="Century Gothic"/>
                <a:cs typeface="Century Gothic"/>
                <a:sym typeface="Century Gothic"/>
              </a:defRPr>
            </a:lvl2pPr>
            <a:lvl3pPr indent="0" lvl="2" marL="914400" marR="0" rtl="0" algn="l">
              <a:spcBef>
                <a:spcPts val="1000"/>
              </a:spcBef>
              <a:spcAft>
                <a:spcPts val="0"/>
              </a:spcAft>
              <a:buClr>
                <a:schemeClr val="accent1"/>
              </a:buClr>
              <a:buFont typeface="Noto Sans Symbols"/>
              <a:buNone/>
              <a:defRPr b="0" i="0" sz="1000" u="none" cap="none" strike="noStrike">
                <a:solidFill>
                  <a:srgbClr val="3F3F3F"/>
                </a:solidFill>
                <a:latin typeface="Century Gothic"/>
                <a:ea typeface="Century Gothic"/>
                <a:cs typeface="Century Gothic"/>
                <a:sym typeface="Century Gothic"/>
              </a:defRPr>
            </a:lvl3pPr>
            <a:lvl4pPr indent="0" lvl="3" marL="1371600" marR="0" rtl="0" algn="l">
              <a:spcBef>
                <a:spcPts val="1000"/>
              </a:spcBef>
              <a:spcAft>
                <a:spcPts val="0"/>
              </a:spcAft>
              <a:buClr>
                <a:schemeClr val="accent1"/>
              </a:buClr>
              <a:buFont typeface="Noto Sans Symbols"/>
              <a:buNone/>
              <a:defRPr b="0" i="0" sz="900" u="none" cap="none" strike="noStrike">
                <a:solidFill>
                  <a:srgbClr val="3F3F3F"/>
                </a:solidFill>
                <a:latin typeface="Century Gothic"/>
                <a:ea typeface="Century Gothic"/>
                <a:cs typeface="Century Gothic"/>
                <a:sym typeface="Century Gothic"/>
              </a:defRPr>
            </a:lvl4pPr>
            <a:lvl5pPr indent="0" lvl="4" marL="1828800" marR="0" rtl="0" algn="l">
              <a:spcBef>
                <a:spcPts val="1000"/>
              </a:spcBef>
              <a:spcAft>
                <a:spcPts val="0"/>
              </a:spcAft>
              <a:buClr>
                <a:schemeClr val="accent1"/>
              </a:buClr>
              <a:buFont typeface="Noto Sans Symbols"/>
              <a:buNone/>
              <a:defRPr b="0" i="0" sz="900" u="none" cap="none" strike="noStrike">
                <a:solidFill>
                  <a:srgbClr val="3F3F3F"/>
                </a:solidFill>
                <a:latin typeface="Century Gothic"/>
                <a:ea typeface="Century Gothic"/>
                <a:cs typeface="Century Gothic"/>
                <a:sym typeface="Century Gothic"/>
              </a:defRPr>
            </a:lvl5pPr>
            <a:lvl6pPr indent="0" lvl="5" marL="2286000" marR="0" rtl="0" algn="l">
              <a:spcBef>
                <a:spcPts val="1000"/>
              </a:spcBef>
              <a:spcAft>
                <a:spcPts val="0"/>
              </a:spcAft>
              <a:buClr>
                <a:schemeClr val="accent1"/>
              </a:buClr>
              <a:buFont typeface="Noto Sans Symbols"/>
              <a:buNone/>
              <a:defRPr b="0" i="0" sz="900" u="none" cap="none" strike="noStrike">
                <a:solidFill>
                  <a:srgbClr val="3F3F3F"/>
                </a:solidFill>
                <a:latin typeface="Century Gothic"/>
                <a:ea typeface="Century Gothic"/>
                <a:cs typeface="Century Gothic"/>
                <a:sym typeface="Century Gothic"/>
              </a:defRPr>
            </a:lvl6pPr>
            <a:lvl7pPr indent="0" lvl="6" marL="2743200" marR="0" rtl="0" algn="l">
              <a:spcBef>
                <a:spcPts val="1000"/>
              </a:spcBef>
              <a:spcAft>
                <a:spcPts val="0"/>
              </a:spcAft>
              <a:buClr>
                <a:schemeClr val="accent1"/>
              </a:buClr>
              <a:buFont typeface="Noto Sans Symbols"/>
              <a:buNone/>
              <a:defRPr b="0" i="0" sz="900" u="none" cap="none" strike="noStrike">
                <a:solidFill>
                  <a:srgbClr val="3F3F3F"/>
                </a:solidFill>
                <a:latin typeface="Century Gothic"/>
                <a:ea typeface="Century Gothic"/>
                <a:cs typeface="Century Gothic"/>
                <a:sym typeface="Century Gothic"/>
              </a:defRPr>
            </a:lvl7pPr>
            <a:lvl8pPr indent="0" lvl="7" marL="3200400" marR="0" rtl="0" algn="l">
              <a:spcBef>
                <a:spcPts val="1000"/>
              </a:spcBef>
              <a:spcAft>
                <a:spcPts val="0"/>
              </a:spcAft>
              <a:buClr>
                <a:schemeClr val="accent1"/>
              </a:buClr>
              <a:buFont typeface="Noto Sans Symbols"/>
              <a:buNone/>
              <a:defRPr b="0" i="0" sz="900" u="none" cap="none" strike="noStrike">
                <a:solidFill>
                  <a:srgbClr val="3F3F3F"/>
                </a:solidFill>
                <a:latin typeface="Century Gothic"/>
                <a:ea typeface="Century Gothic"/>
                <a:cs typeface="Century Gothic"/>
                <a:sym typeface="Century Gothic"/>
              </a:defRPr>
            </a:lvl8pPr>
            <a:lvl9pPr indent="0" lvl="8" marL="3657600" marR="0" rtl="0" algn="l">
              <a:spcBef>
                <a:spcPts val="1000"/>
              </a:spcBef>
              <a:spcAft>
                <a:spcPts val="0"/>
              </a:spcAft>
              <a:buClr>
                <a:schemeClr val="accent1"/>
              </a:buClr>
              <a:buFont typeface="Noto Sans Symbols"/>
              <a:buNone/>
              <a:defRPr b="0" i="0" sz="900" u="none" cap="none" strike="noStrike">
                <a:solidFill>
                  <a:srgbClr val="3F3F3F"/>
                </a:solidFill>
                <a:latin typeface="Century Gothic"/>
                <a:ea typeface="Century Gothic"/>
                <a:cs typeface="Century Gothic"/>
                <a:sym typeface="Century Gothic"/>
              </a:defRPr>
            </a:lvl9pPr>
          </a:lstStyle>
          <a:p/>
        </p:txBody>
      </p:sp>
      <p:sp>
        <p:nvSpPr>
          <p:cNvPr id="160" name="Shape 160"/>
          <p:cNvSpPr txBox="1"/>
          <p:nvPr>
            <p:ph idx="10" type="dt"/>
          </p:nvPr>
        </p:nvSpPr>
        <p:spPr>
          <a:xfrm>
            <a:off x="10650938" y="6394060"/>
            <a:ext cx="990598" cy="304798"/>
          </a:xfrm>
          <a:prstGeom prst="rect">
            <a:avLst/>
          </a:prstGeom>
          <a:noFill/>
          <a:ln>
            <a:noFill/>
          </a:ln>
        </p:spPr>
        <p:txBody>
          <a:bodyPr anchorCtr="0" anchor="t" bIns="91425" lIns="91425" rIns="91425" tIns="91425"/>
          <a:lstStyle>
            <a:lvl1pPr indent="0" lvl="0" marL="0" marR="0" rtl="0" algn="r">
              <a:spcBef>
                <a:spcPts val="0"/>
              </a:spcBef>
              <a:buNone/>
              <a:defRPr b="1" i="0" sz="1000" u="none" cap="none" strike="noStrike">
                <a:solidFill>
                  <a:schemeClr val="accen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dk1"/>
                </a:solidFill>
                <a:latin typeface="Century Gothic"/>
                <a:ea typeface="Century Gothic"/>
                <a:cs typeface="Century Gothic"/>
                <a:sym typeface="Century Gothic"/>
              </a:defRPr>
            </a:lvl9pPr>
          </a:lstStyle>
          <a:p/>
        </p:txBody>
      </p:sp>
      <p:sp>
        <p:nvSpPr>
          <p:cNvPr id="161" name="Shape 161"/>
          <p:cNvSpPr txBox="1"/>
          <p:nvPr>
            <p:ph idx="11" type="ftr"/>
          </p:nvPr>
        </p:nvSpPr>
        <p:spPr>
          <a:xfrm>
            <a:off x="528358" y="6391837"/>
            <a:ext cx="3859794" cy="304801"/>
          </a:xfrm>
          <a:prstGeom prst="rect">
            <a:avLst/>
          </a:prstGeom>
          <a:noFill/>
          <a:ln>
            <a:noFill/>
          </a:ln>
        </p:spPr>
        <p:txBody>
          <a:bodyPr anchorCtr="0" anchor="b" bIns="91425" lIns="91425" rIns="91425" tIns="91425"/>
          <a:lstStyle>
            <a:lvl1pPr indent="0" lvl="0" marL="0" marR="0" rtl="0" algn="l">
              <a:spcBef>
                <a:spcPts val="0"/>
              </a:spcBef>
              <a:buNone/>
              <a:defRPr b="1" i="0" sz="1000" u="none" cap="none" strike="noStrike">
                <a:solidFill>
                  <a:schemeClr val="accen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dk1"/>
                </a:solidFill>
                <a:latin typeface="Century Gothic"/>
                <a:ea typeface="Century Gothic"/>
                <a:cs typeface="Century Gothic"/>
                <a:sym typeface="Century Gothic"/>
              </a:defRPr>
            </a:lvl9pPr>
          </a:lstStyle>
          <a:p/>
        </p:txBody>
      </p:sp>
      <p:sp>
        <p:nvSpPr>
          <p:cNvPr id="162" name="Shape 162"/>
          <p:cNvSpPr/>
          <p:nvPr/>
        </p:nvSpPr>
        <p:spPr>
          <a:xfrm>
            <a:off x="10437811" y="0"/>
            <a:ext cx="685799"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rIns="91425" tIns="91425">
            <a:noAutofit/>
          </a:bodyPr>
          <a:lstStyle/>
          <a:p>
            <a:pPr lvl="0">
              <a:spcBef>
                <a:spcPts val="0"/>
              </a:spcBef>
              <a:buNone/>
            </a:pPr>
            <a:r>
              <a:t/>
            </a:r>
            <a:endParaRPr/>
          </a:p>
        </p:txBody>
      </p:sp>
      <p:sp>
        <p:nvSpPr>
          <p:cNvPr id="163" name="Shape 163"/>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i="0" lang="en-US" sz="2800" u="none" cap="none" strike="noStrike">
                <a:solidFill>
                  <a:schemeClr val="lt1"/>
                </a:solidFill>
                <a:latin typeface="Century Gothic"/>
                <a:ea typeface="Century Gothic"/>
                <a:cs typeface="Century Gothic"/>
                <a:sym typeface="Century Gothic"/>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Quote with Caption">
    <p:spTree>
      <p:nvGrpSpPr>
        <p:cNvPr id="164" name="Shape 164"/>
        <p:cNvGrpSpPr/>
        <p:nvPr/>
      </p:nvGrpSpPr>
      <p:grpSpPr>
        <a:xfrm>
          <a:off x="0" y="0"/>
          <a:ext cx="0" cy="0"/>
          <a:chOff x="0" y="0"/>
          <a:chExt cx="0" cy="0"/>
        </a:xfrm>
      </p:grpSpPr>
      <p:grpSp>
        <p:nvGrpSpPr>
          <p:cNvPr id="165" name="Shape 165"/>
          <p:cNvGrpSpPr/>
          <p:nvPr/>
        </p:nvGrpSpPr>
        <p:grpSpPr>
          <a:xfrm>
            <a:off x="0" y="-2372"/>
            <a:ext cx="12192000" cy="6867026"/>
            <a:chOff x="0" y="-2372"/>
            <a:chExt cx="12192000" cy="6867026"/>
          </a:xfrm>
        </p:grpSpPr>
        <p:sp>
          <p:nvSpPr>
            <p:cNvPr id="166" name="Shape 166"/>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rIns="91425" tIns="91425">
              <a:noAutofit/>
            </a:bodyPr>
            <a:lstStyle/>
            <a:p>
              <a:pPr lvl="0">
                <a:spcBef>
                  <a:spcPts val="0"/>
                </a:spcBef>
                <a:buNone/>
              </a:pPr>
              <a:r>
                <a:t/>
              </a:r>
              <a:endParaRPr/>
            </a:p>
          </p:txBody>
        </p:sp>
        <p:sp>
          <p:nvSpPr>
            <p:cNvPr id="167" name="Shape 167"/>
            <p:cNvSpPr/>
            <p:nvPr/>
          </p:nvSpPr>
          <p:spPr>
            <a:xfrm>
              <a:off x="3220" y="2667000"/>
              <a:ext cx="4190999" cy="4190999"/>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b="50%" l="50%" r="50%" t="50%"/>
              </a:path>
              <a:tileRect/>
            </a:gradFill>
            <a:ln>
              <a:noFill/>
            </a:ln>
          </p:spPr>
          <p:txBody>
            <a:bodyPr anchorCtr="0" anchor="ctr" bIns="91425" lIns="91425" rIns="91425" tIns="91425">
              <a:noAutofit/>
            </a:bodyPr>
            <a:lstStyle/>
            <a:p>
              <a:pPr lvl="0">
                <a:spcBef>
                  <a:spcPts val="0"/>
                </a:spcBef>
                <a:buNone/>
              </a:pPr>
              <a:r>
                <a:t/>
              </a:r>
              <a:endParaRPr/>
            </a:p>
          </p:txBody>
        </p:sp>
        <p:sp>
          <p:nvSpPr>
            <p:cNvPr id="168" name="Shape 168"/>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b="50%" l="50%" r="50%" t="50%"/>
              </a:path>
              <a:tileRect/>
            </a:gradFill>
            <a:ln>
              <a:noFill/>
            </a:ln>
          </p:spPr>
          <p:txBody>
            <a:bodyPr anchorCtr="0" anchor="ctr" bIns="91425" lIns="91425" rIns="91425" tIns="91425">
              <a:noAutofit/>
            </a:bodyPr>
            <a:lstStyle/>
            <a:p>
              <a:pPr lvl="0">
                <a:spcBef>
                  <a:spcPts val="0"/>
                </a:spcBef>
                <a:buNone/>
              </a:pPr>
              <a:r>
                <a:t/>
              </a:r>
              <a:endParaRPr/>
            </a:p>
          </p:txBody>
        </p:sp>
        <p:sp>
          <p:nvSpPr>
            <p:cNvPr id="169" name="Shape 169"/>
            <p:cNvSpPr/>
            <p:nvPr/>
          </p:nvSpPr>
          <p:spPr>
            <a:xfrm>
              <a:off x="8609011"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b="50%" l="50%" r="50%" t="50%"/>
              </a:path>
              <a:tileRect/>
            </a:gradFill>
            <a:ln>
              <a:noFill/>
            </a:ln>
          </p:spPr>
          <p:txBody>
            <a:bodyPr anchorCtr="0" anchor="ctr" bIns="91425" lIns="91425" rIns="91425" tIns="91425">
              <a:noAutofit/>
            </a:bodyPr>
            <a:lstStyle/>
            <a:p>
              <a:pPr lvl="0">
                <a:spcBef>
                  <a:spcPts val="0"/>
                </a:spcBef>
                <a:buNone/>
              </a:pPr>
              <a:r>
                <a:t/>
              </a:r>
              <a:endParaRPr/>
            </a:p>
          </p:txBody>
        </p:sp>
        <p:sp>
          <p:nvSpPr>
            <p:cNvPr id="170" name="Shape 170"/>
            <p:cNvSpPr/>
            <p:nvPr/>
          </p:nvSpPr>
          <p:spPr>
            <a:xfrm>
              <a:off x="7999411" y="-2372"/>
              <a:ext cx="1600199" cy="1600199"/>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b="50%" l="50%" r="50%" t="50%"/>
              </a:path>
              <a:tileRect/>
            </a:gradFill>
            <a:ln>
              <a:noFill/>
            </a:ln>
          </p:spPr>
          <p:txBody>
            <a:bodyPr anchorCtr="0" anchor="ctr" bIns="91425" lIns="91425" rIns="91425" tIns="91425">
              <a:noAutofit/>
            </a:bodyPr>
            <a:lstStyle/>
            <a:p>
              <a:pPr lvl="0">
                <a:spcBef>
                  <a:spcPts val="0"/>
                </a:spcBef>
                <a:buNone/>
              </a:pPr>
              <a:r>
                <a:t/>
              </a:r>
              <a:endParaRPr/>
            </a:p>
          </p:txBody>
        </p:sp>
        <p:sp>
          <p:nvSpPr>
            <p:cNvPr id="171" name="Shape 171"/>
            <p:cNvSpPr/>
            <p:nvPr/>
          </p:nvSpPr>
          <p:spPr>
            <a:xfrm>
              <a:off x="8609011" y="5874053"/>
              <a:ext cx="990599" cy="990599"/>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b="50%" l="50%" r="50%" t="50%"/>
              </a:path>
              <a:tileRect/>
            </a:gradFill>
            <a:ln>
              <a:noFill/>
            </a:ln>
          </p:spPr>
          <p:txBody>
            <a:bodyPr anchorCtr="0" anchor="ctr" bIns="91425" lIns="91425" rIns="91425" tIns="91425">
              <a:noAutofit/>
            </a:bodyPr>
            <a:lstStyle/>
            <a:p>
              <a:pPr lvl="0">
                <a:spcBef>
                  <a:spcPts val="0"/>
                </a:spcBef>
                <a:buNone/>
              </a:pPr>
              <a:r>
                <a:t/>
              </a:r>
              <a:endParaRPr/>
            </a:p>
          </p:txBody>
        </p:sp>
        <p:sp>
          <p:nvSpPr>
            <p:cNvPr id="172" name="Shape 172"/>
            <p:cNvSpPr/>
            <p:nvPr/>
          </p:nvSpPr>
          <p:spPr>
            <a:xfrm rot="-589932">
              <a:off x="8490951" y="4185117"/>
              <a:ext cx="3299407" cy="440924"/>
            </a:xfrm>
            <a:custGeom>
              <a:pathLst>
                <a:path extrusionOk="0" h="120000" w="120000">
                  <a:moveTo>
                    <a:pt x="1020" y="57425"/>
                  </a:moveTo>
                  <a:cubicBezTo>
                    <a:pt x="20832" y="88701"/>
                    <a:pt x="90288" y="120158"/>
                    <a:pt x="119496" y="120000"/>
                  </a:cubicBezTo>
                  <a:cubicBezTo>
                    <a:pt x="119868" y="44407"/>
                    <a:pt x="119628" y="75592"/>
                    <a:pt x="120000" y="0"/>
                  </a:cubicBezTo>
                  <a:lnTo>
                    <a:pt x="120000" y="0"/>
                  </a:lnTo>
                  <a:lnTo>
                    <a:pt x="116004" y="4626"/>
                  </a:lnTo>
                  <a:lnTo>
                    <a:pt x="112008" y="9072"/>
                  </a:lnTo>
                  <a:lnTo>
                    <a:pt x="108012" y="13381"/>
                  </a:lnTo>
                  <a:lnTo>
                    <a:pt x="104004" y="17078"/>
                  </a:lnTo>
                  <a:lnTo>
                    <a:pt x="99996" y="20797"/>
                  </a:lnTo>
                  <a:lnTo>
                    <a:pt x="95988" y="24290"/>
                  </a:lnTo>
                  <a:lnTo>
                    <a:pt x="92028" y="27261"/>
                  </a:lnTo>
                  <a:lnTo>
                    <a:pt x="87996" y="30051"/>
                  </a:lnTo>
                  <a:lnTo>
                    <a:pt x="84000" y="32659"/>
                  </a:lnTo>
                  <a:lnTo>
                    <a:pt x="80076" y="34881"/>
                  </a:lnTo>
                  <a:lnTo>
                    <a:pt x="76080" y="37104"/>
                  </a:lnTo>
                  <a:lnTo>
                    <a:pt x="72156" y="38986"/>
                  </a:lnTo>
                  <a:lnTo>
                    <a:pt x="68232" y="40461"/>
                  </a:lnTo>
                  <a:lnTo>
                    <a:pt x="64308" y="41958"/>
                  </a:lnTo>
                  <a:lnTo>
                    <a:pt x="60432" y="43228"/>
                  </a:lnTo>
                  <a:lnTo>
                    <a:pt x="56604" y="44180"/>
                  </a:lnTo>
                  <a:lnTo>
                    <a:pt x="52752" y="44906"/>
                  </a:lnTo>
                  <a:lnTo>
                    <a:pt x="48948" y="45654"/>
                  </a:lnTo>
                  <a:lnTo>
                    <a:pt x="45192" y="46017"/>
                  </a:lnTo>
                  <a:lnTo>
                    <a:pt x="41448" y="46403"/>
                  </a:lnTo>
                  <a:lnTo>
                    <a:pt x="37740" y="46562"/>
                  </a:lnTo>
                  <a:lnTo>
                    <a:pt x="34068" y="46403"/>
                  </a:lnTo>
                  <a:lnTo>
                    <a:pt x="30444" y="46403"/>
                  </a:lnTo>
                  <a:lnTo>
                    <a:pt x="26856" y="46017"/>
                  </a:lnTo>
                  <a:lnTo>
                    <a:pt x="23316" y="45450"/>
                  </a:lnTo>
                  <a:lnTo>
                    <a:pt x="19836" y="44906"/>
                  </a:lnTo>
                  <a:lnTo>
                    <a:pt x="16416" y="44339"/>
                  </a:lnTo>
                  <a:lnTo>
                    <a:pt x="13020" y="43432"/>
                  </a:lnTo>
                  <a:lnTo>
                    <a:pt x="9672" y="42479"/>
                  </a:lnTo>
                  <a:lnTo>
                    <a:pt x="6396" y="41572"/>
                  </a:lnTo>
                  <a:lnTo>
                    <a:pt x="0" y="39145"/>
                  </a:lnTo>
                  <a:cubicBezTo>
                    <a:pt x="336" y="45246"/>
                    <a:pt x="684" y="51324"/>
                    <a:pt x="1020" y="57425"/>
                  </a:cubicBezTo>
                  <a:close/>
                </a:path>
              </a:pathLst>
            </a:custGeom>
            <a:solidFill>
              <a:schemeClr val="lt1">
                <a:alpha val="20000"/>
              </a:schemeClr>
            </a:solidFill>
            <a:ln>
              <a:noFill/>
            </a:ln>
          </p:spPr>
          <p:txBody>
            <a:bodyPr anchorCtr="0" anchor="ctr" bIns="91425" lIns="91425" rIns="91425" tIns="91425">
              <a:noAutofit/>
            </a:bodyPr>
            <a:lstStyle/>
            <a:p>
              <a:pPr lvl="0">
                <a:spcBef>
                  <a:spcPts val="0"/>
                </a:spcBef>
                <a:buNone/>
              </a:pPr>
              <a:r>
                <a:t/>
              </a:r>
              <a:endParaRPr/>
            </a:p>
          </p:txBody>
        </p:sp>
        <p:sp>
          <p:nvSpPr>
            <p:cNvPr id="173" name="Shape 173"/>
            <p:cNvSpPr/>
            <p:nvPr/>
          </p:nvSpPr>
          <p:spPr>
            <a:xfrm>
              <a:off x="455612" y="4241801"/>
              <a:ext cx="11277600" cy="2337161"/>
            </a:xfrm>
            <a:custGeom>
              <a:pathLst>
                <a:path extrusionOk="0" h="120000" w="120000">
                  <a:moveTo>
                    <a:pt x="0" y="0"/>
                  </a:moveTo>
                  <a:lnTo>
                    <a:pt x="0" y="119550"/>
                  </a:lnTo>
                  <a:lnTo>
                    <a:pt x="120000" y="120000"/>
                  </a:lnTo>
                  <a:lnTo>
                    <a:pt x="120000" y="105"/>
                  </a:lnTo>
                  <a:lnTo>
                    <a:pt x="120000" y="105"/>
                  </a:lnTo>
                  <a:lnTo>
                    <a:pt x="117276" y="2340"/>
                  </a:lnTo>
                  <a:lnTo>
                    <a:pt x="114564" y="4470"/>
                  </a:lnTo>
                  <a:lnTo>
                    <a:pt x="111840" y="6555"/>
                  </a:lnTo>
                  <a:lnTo>
                    <a:pt x="109104" y="8340"/>
                  </a:lnTo>
                  <a:lnTo>
                    <a:pt x="106380" y="10140"/>
                  </a:lnTo>
                  <a:lnTo>
                    <a:pt x="103644" y="11820"/>
                  </a:lnTo>
                  <a:lnTo>
                    <a:pt x="100944" y="13260"/>
                  </a:lnTo>
                  <a:lnTo>
                    <a:pt x="98208" y="14625"/>
                  </a:lnTo>
                  <a:lnTo>
                    <a:pt x="95484" y="15870"/>
                  </a:lnTo>
                  <a:lnTo>
                    <a:pt x="92808" y="16950"/>
                  </a:lnTo>
                  <a:lnTo>
                    <a:pt x="90096" y="18030"/>
                  </a:lnTo>
                  <a:lnTo>
                    <a:pt x="87420" y="18930"/>
                  </a:lnTo>
                  <a:lnTo>
                    <a:pt x="84744" y="19635"/>
                  </a:lnTo>
                  <a:lnTo>
                    <a:pt x="82080" y="20370"/>
                  </a:lnTo>
                  <a:lnTo>
                    <a:pt x="79440" y="20985"/>
                  </a:lnTo>
                  <a:lnTo>
                    <a:pt x="76824" y="21420"/>
                  </a:lnTo>
                  <a:lnTo>
                    <a:pt x="74208" y="21795"/>
                  </a:lnTo>
                  <a:lnTo>
                    <a:pt x="71616" y="22155"/>
                  </a:lnTo>
                  <a:lnTo>
                    <a:pt x="69060" y="22320"/>
                  </a:lnTo>
                  <a:lnTo>
                    <a:pt x="66504" y="22500"/>
                  </a:lnTo>
                  <a:lnTo>
                    <a:pt x="63984" y="22590"/>
                  </a:lnTo>
                  <a:lnTo>
                    <a:pt x="61488" y="22500"/>
                  </a:lnTo>
                  <a:lnTo>
                    <a:pt x="59016" y="22500"/>
                  </a:lnTo>
                  <a:lnTo>
                    <a:pt x="56568" y="22320"/>
                  </a:lnTo>
                  <a:lnTo>
                    <a:pt x="54168" y="22050"/>
                  </a:lnTo>
                  <a:lnTo>
                    <a:pt x="51792" y="21795"/>
                  </a:lnTo>
                  <a:lnTo>
                    <a:pt x="49464" y="21510"/>
                  </a:lnTo>
                  <a:lnTo>
                    <a:pt x="47148" y="21075"/>
                  </a:lnTo>
                  <a:lnTo>
                    <a:pt x="44868" y="20610"/>
                  </a:lnTo>
                  <a:lnTo>
                    <a:pt x="42636" y="20190"/>
                  </a:lnTo>
                  <a:lnTo>
                    <a:pt x="38280" y="19005"/>
                  </a:lnTo>
                  <a:lnTo>
                    <a:pt x="34104" y="17745"/>
                  </a:lnTo>
                  <a:lnTo>
                    <a:pt x="30096" y="16425"/>
                  </a:lnTo>
                  <a:lnTo>
                    <a:pt x="26304" y="14970"/>
                  </a:lnTo>
                  <a:lnTo>
                    <a:pt x="22680" y="13455"/>
                  </a:lnTo>
                  <a:lnTo>
                    <a:pt x="19320" y="11820"/>
                  </a:lnTo>
                  <a:lnTo>
                    <a:pt x="16164" y="10215"/>
                  </a:lnTo>
                  <a:lnTo>
                    <a:pt x="13260" y="8610"/>
                  </a:lnTo>
                  <a:lnTo>
                    <a:pt x="10596" y="7095"/>
                  </a:lnTo>
                  <a:lnTo>
                    <a:pt x="8232" y="5655"/>
                  </a:lnTo>
                  <a:lnTo>
                    <a:pt x="6096" y="4290"/>
                  </a:lnTo>
                  <a:lnTo>
                    <a:pt x="4296" y="3150"/>
                  </a:lnTo>
                  <a:lnTo>
                    <a:pt x="2784" y="2070"/>
                  </a:lnTo>
                  <a:lnTo>
                    <a:pt x="708" y="525"/>
                  </a:lnTo>
                  <a:lnTo>
                    <a:pt x="0" y="0"/>
                  </a:lnTo>
                  <a:lnTo>
                    <a:pt x="0" y="0"/>
                  </a:lnTo>
                  <a:close/>
                </a:path>
              </a:pathLst>
            </a:custGeom>
            <a:solidFill>
              <a:schemeClr val="lt1"/>
            </a:solidFill>
            <a:ln>
              <a:noFill/>
            </a:ln>
          </p:spPr>
        </p:sp>
        <p:sp>
          <p:nvSpPr>
            <p:cNvPr id="174" name="Shape 174"/>
            <p:cNvSpPr/>
            <p:nvPr/>
          </p:nvSpPr>
          <p:spPr>
            <a:xfrm>
              <a:off x="0" y="1586"/>
              <a:ext cx="12192000" cy="6856412"/>
            </a:xfrm>
            <a:custGeom>
              <a:pathLst>
                <a:path extrusionOk="0" h="120000" w="120000">
                  <a:moveTo>
                    <a:pt x="0" y="0"/>
                  </a:moveTo>
                  <a:lnTo>
                    <a:pt x="0" y="120000"/>
                  </a:lnTo>
                  <a:lnTo>
                    <a:pt x="120000" y="120000"/>
                  </a:lnTo>
                  <a:lnTo>
                    <a:pt x="120000" y="0"/>
                  </a:lnTo>
                  <a:lnTo>
                    <a:pt x="0" y="0"/>
                  </a:lnTo>
                  <a:close/>
                  <a:moveTo>
                    <a:pt x="115248" y="111664"/>
                  </a:moveTo>
                  <a:lnTo>
                    <a:pt x="4688" y="111664"/>
                  </a:lnTo>
                  <a:lnTo>
                    <a:pt x="4688" y="8224"/>
                  </a:lnTo>
                  <a:lnTo>
                    <a:pt x="115248" y="8224"/>
                  </a:lnTo>
                  <a:lnTo>
                    <a:pt x="115248" y="111664"/>
                  </a:lnTo>
                  <a:close/>
                </a:path>
              </a:pathLst>
            </a:custGeom>
            <a:solidFill>
              <a:schemeClr val="lt1"/>
            </a:solidFill>
            <a:ln>
              <a:noFill/>
            </a:ln>
          </p:spPr>
        </p:sp>
      </p:grpSp>
      <p:sp>
        <p:nvSpPr>
          <p:cNvPr id="175" name="Shape 175"/>
          <p:cNvSpPr txBox="1"/>
          <p:nvPr/>
        </p:nvSpPr>
        <p:spPr>
          <a:xfrm>
            <a:off x="9719438" y="2631815"/>
            <a:ext cx="801912" cy="156966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r>
              <a:rPr b="0" i="0" lang="en-US" sz="9600" u="none" cap="none" strike="noStrike">
                <a:solidFill>
                  <a:schemeClr val="accent1"/>
                </a:solidFill>
                <a:latin typeface="Arial"/>
                <a:ea typeface="Arial"/>
                <a:cs typeface="Arial"/>
                <a:sym typeface="Arial"/>
              </a:rPr>
              <a:t>”</a:t>
            </a:r>
          </a:p>
        </p:txBody>
      </p:sp>
      <p:sp>
        <p:nvSpPr>
          <p:cNvPr id="176" name="Shape 176"/>
          <p:cNvSpPr txBox="1"/>
          <p:nvPr/>
        </p:nvSpPr>
        <p:spPr>
          <a:xfrm>
            <a:off x="898295" y="591093"/>
            <a:ext cx="801912" cy="156966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r>
              <a:rPr b="0" i="0" lang="en-US" sz="9600" u="none" cap="none" strike="noStrike">
                <a:solidFill>
                  <a:schemeClr val="accent1"/>
                </a:solidFill>
                <a:latin typeface="Arial"/>
                <a:ea typeface="Arial"/>
                <a:cs typeface="Arial"/>
                <a:sym typeface="Arial"/>
              </a:rPr>
              <a:t>“</a:t>
            </a:r>
          </a:p>
        </p:txBody>
      </p:sp>
      <p:sp>
        <p:nvSpPr>
          <p:cNvPr id="177" name="Shape 177"/>
          <p:cNvSpPr txBox="1"/>
          <p:nvPr>
            <p:ph type="title"/>
          </p:nvPr>
        </p:nvSpPr>
        <p:spPr>
          <a:xfrm>
            <a:off x="1581878" y="980516"/>
            <a:ext cx="8453905" cy="2698248"/>
          </a:xfrm>
          <a:prstGeom prst="rect">
            <a:avLst/>
          </a:prstGeom>
          <a:noFill/>
          <a:ln>
            <a:noFill/>
          </a:ln>
        </p:spPr>
        <p:txBody>
          <a:bodyPr anchorCtr="0" anchor="ctr" bIns="91425" lIns="91425" rIns="91425" tIns="91425"/>
          <a:lstStyle>
            <a:lvl1pPr indent="0" lvl="0" marL="0" marR="0" rtl="0" algn="l">
              <a:spcBef>
                <a:spcPts val="0"/>
              </a:spcBef>
              <a:buClr>
                <a:schemeClr val="lt2"/>
              </a:buClr>
              <a:buFont typeface="Century Gothic"/>
              <a:buNone/>
              <a:defRPr b="0" i="0" sz="4000" u="none" cap="none" strike="noStrike">
                <a:solidFill>
                  <a:schemeClr val="lt2"/>
                </a:solidFill>
                <a:latin typeface="Century Gothic"/>
                <a:ea typeface="Century Gothic"/>
                <a:cs typeface="Century Gothic"/>
                <a:sym typeface="Century Gothic"/>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178" name="Shape 178"/>
          <p:cNvSpPr txBox="1"/>
          <p:nvPr>
            <p:ph idx="1" type="body"/>
          </p:nvPr>
        </p:nvSpPr>
        <p:spPr>
          <a:xfrm>
            <a:off x="1945944" y="3678766"/>
            <a:ext cx="7725771" cy="342174"/>
          </a:xfrm>
          <a:prstGeom prst="rect">
            <a:avLst/>
          </a:prstGeom>
          <a:noFill/>
          <a:ln>
            <a:noFill/>
          </a:ln>
        </p:spPr>
        <p:txBody>
          <a:bodyPr anchorCtr="0" anchor="t" bIns="91425" lIns="91425" rIns="91425" tIns="91425"/>
          <a:lstStyle>
            <a:lvl1pPr indent="0" lvl="0" marL="0" marR="0" rtl="0" algn="l">
              <a:spcBef>
                <a:spcPts val="1000"/>
              </a:spcBef>
              <a:spcAft>
                <a:spcPts val="0"/>
              </a:spcAft>
              <a:buClr>
                <a:schemeClr val="accent1"/>
              </a:buClr>
              <a:buFont typeface="Noto Sans Symbols"/>
              <a:buNone/>
              <a:defRPr b="0" i="0" sz="1400" u="none" cap="small" strike="noStrike">
                <a:solidFill>
                  <a:schemeClr val="accent1"/>
                </a:solidFill>
                <a:latin typeface="Century Gothic"/>
                <a:ea typeface="Century Gothic"/>
                <a:cs typeface="Century Gothic"/>
                <a:sym typeface="Century Gothic"/>
              </a:defRPr>
            </a:lvl1pPr>
            <a:lvl2pPr indent="0" lvl="1" marL="457200" marR="0" rtl="0" algn="l">
              <a:spcBef>
                <a:spcPts val="1000"/>
              </a:spcBef>
              <a:spcAft>
                <a:spcPts val="0"/>
              </a:spcAft>
              <a:buClr>
                <a:schemeClr val="accent1"/>
              </a:buClr>
              <a:buFont typeface="Noto Sans Symbols"/>
              <a:buNone/>
              <a:defRPr b="0" i="0" sz="1200" u="none" cap="none" strike="noStrike">
                <a:solidFill>
                  <a:srgbClr val="3F3F3F"/>
                </a:solidFill>
                <a:latin typeface="Century Gothic"/>
                <a:ea typeface="Century Gothic"/>
                <a:cs typeface="Century Gothic"/>
                <a:sym typeface="Century Gothic"/>
              </a:defRPr>
            </a:lvl2pPr>
            <a:lvl3pPr indent="0" lvl="2" marL="914400" marR="0" rtl="0" algn="l">
              <a:spcBef>
                <a:spcPts val="1000"/>
              </a:spcBef>
              <a:spcAft>
                <a:spcPts val="0"/>
              </a:spcAft>
              <a:buClr>
                <a:schemeClr val="accent1"/>
              </a:buClr>
              <a:buFont typeface="Noto Sans Symbols"/>
              <a:buNone/>
              <a:defRPr b="0" i="0" sz="1000" u="none" cap="none" strike="noStrike">
                <a:solidFill>
                  <a:srgbClr val="3F3F3F"/>
                </a:solidFill>
                <a:latin typeface="Century Gothic"/>
                <a:ea typeface="Century Gothic"/>
                <a:cs typeface="Century Gothic"/>
                <a:sym typeface="Century Gothic"/>
              </a:defRPr>
            </a:lvl3pPr>
            <a:lvl4pPr indent="0" lvl="3" marL="1371600" marR="0" rtl="0" algn="l">
              <a:spcBef>
                <a:spcPts val="1000"/>
              </a:spcBef>
              <a:spcAft>
                <a:spcPts val="0"/>
              </a:spcAft>
              <a:buClr>
                <a:schemeClr val="accent1"/>
              </a:buClr>
              <a:buFont typeface="Noto Sans Symbols"/>
              <a:buNone/>
              <a:defRPr b="0" i="0" sz="900" u="none" cap="none" strike="noStrike">
                <a:solidFill>
                  <a:srgbClr val="3F3F3F"/>
                </a:solidFill>
                <a:latin typeface="Century Gothic"/>
                <a:ea typeface="Century Gothic"/>
                <a:cs typeface="Century Gothic"/>
                <a:sym typeface="Century Gothic"/>
              </a:defRPr>
            </a:lvl4pPr>
            <a:lvl5pPr indent="0" lvl="4" marL="1828800" marR="0" rtl="0" algn="l">
              <a:spcBef>
                <a:spcPts val="1000"/>
              </a:spcBef>
              <a:spcAft>
                <a:spcPts val="0"/>
              </a:spcAft>
              <a:buClr>
                <a:schemeClr val="accent1"/>
              </a:buClr>
              <a:buFont typeface="Noto Sans Symbols"/>
              <a:buNone/>
              <a:defRPr b="0" i="0" sz="900" u="none" cap="none" strike="noStrike">
                <a:solidFill>
                  <a:srgbClr val="3F3F3F"/>
                </a:solidFill>
                <a:latin typeface="Century Gothic"/>
                <a:ea typeface="Century Gothic"/>
                <a:cs typeface="Century Gothic"/>
                <a:sym typeface="Century Gothic"/>
              </a:defRPr>
            </a:lvl5pPr>
            <a:lvl6pPr indent="0" lvl="5" marL="2286000" marR="0" rtl="0" algn="l">
              <a:spcBef>
                <a:spcPts val="1000"/>
              </a:spcBef>
              <a:spcAft>
                <a:spcPts val="0"/>
              </a:spcAft>
              <a:buClr>
                <a:schemeClr val="accent1"/>
              </a:buClr>
              <a:buFont typeface="Noto Sans Symbols"/>
              <a:buNone/>
              <a:defRPr b="0" i="0" sz="900" u="none" cap="none" strike="noStrike">
                <a:solidFill>
                  <a:srgbClr val="3F3F3F"/>
                </a:solidFill>
                <a:latin typeface="Century Gothic"/>
                <a:ea typeface="Century Gothic"/>
                <a:cs typeface="Century Gothic"/>
                <a:sym typeface="Century Gothic"/>
              </a:defRPr>
            </a:lvl6pPr>
            <a:lvl7pPr indent="0" lvl="6" marL="2743200" marR="0" rtl="0" algn="l">
              <a:spcBef>
                <a:spcPts val="1000"/>
              </a:spcBef>
              <a:spcAft>
                <a:spcPts val="0"/>
              </a:spcAft>
              <a:buClr>
                <a:schemeClr val="accent1"/>
              </a:buClr>
              <a:buFont typeface="Noto Sans Symbols"/>
              <a:buNone/>
              <a:defRPr b="0" i="0" sz="900" u="none" cap="none" strike="noStrike">
                <a:solidFill>
                  <a:srgbClr val="3F3F3F"/>
                </a:solidFill>
                <a:latin typeface="Century Gothic"/>
                <a:ea typeface="Century Gothic"/>
                <a:cs typeface="Century Gothic"/>
                <a:sym typeface="Century Gothic"/>
              </a:defRPr>
            </a:lvl7pPr>
            <a:lvl8pPr indent="0" lvl="7" marL="3200400" marR="0" rtl="0" algn="l">
              <a:spcBef>
                <a:spcPts val="1000"/>
              </a:spcBef>
              <a:spcAft>
                <a:spcPts val="0"/>
              </a:spcAft>
              <a:buClr>
                <a:schemeClr val="accent1"/>
              </a:buClr>
              <a:buFont typeface="Noto Sans Symbols"/>
              <a:buNone/>
              <a:defRPr b="0" i="0" sz="900" u="none" cap="none" strike="noStrike">
                <a:solidFill>
                  <a:srgbClr val="3F3F3F"/>
                </a:solidFill>
                <a:latin typeface="Century Gothic"/>
                <a:ea typeface="Century Gothic"/>
                <a:cs typeface="Century Gothic"/>
                <a:sym typeface="Century Gothic"/>
              </a:defRPr>
            </a:lvl8pPr>
            <a:lvl9pPr indent="0" lvl="8" marL="3657600" marR="0" rtl="0" algn="l">
              <a:spcBef>
                <a:spcPts val="1000"/>
              </a:spcBef>
              <a:spcAft>
                <a:spcPts val="0"/>
              </a:spcAft>
              <a:buClr>
                <a:schemeClr val="accent1"/>
              </a:buClr>
              <a:buFont typeface="Noto Sans Symbols"/>
              <a:buNone/>
              <a:defRPr b="0" i="0" sz="900" u="none" cap="none" strike="noStrike">
                <a:solidFill>
                  <a:srgbClr val="3F3F3F"/>
                </a:solidFill>
                <a:latin typeface="Century Gothic"/>
                <a:ea typeface="Century Gothic"/>
                <a:cs typeface="Century Gothic"/>
                <a:sym typeface="Century Gothic"/>
              </a:defRPr>
            </a:lvl9pPr>
          </a:lstStyle>
          <a:p/>
        </p:txBody>
      </p:sp>
      <p:sp>
        <p:nvSpPr>
          <p:cNvPr id="179" name="Shape 179"/>
          <p:cNvSpPr txBox="1"/>
          <p:nvPr>
            <p:ph idx="2" type="body"/>
          </p:nvPr>
        </p:nvSpPr>
        <p:spPr>
          <a:xfrm>
            <a:off x="1154954" y="4350657"/>
            <a:ext cx="8825659" cy="1676399"/>
          </a:xfrm>
          <a:prstGeom prst="rect">
            <a:avLst/>
          </a:prstGeom>
          <a:noFill/>
          <a:ln>
            <a:noFill/>
          </a:ln>
        </p:spPr>
        <p:txBody>
          <a:bodyPr anchorCtr="0" anchor="ctr" bIns="91425" lIns="91425" rIns="91425" tIns="91425"/>
          <a:lstStyle>
            <a:lvl1pPr indent="0" lvl="0" marL="0" marR="0" rtl="0" algn="l">
              <a:spcBef>
                <a:spcPts val="1000"/>
              </a:spcBef>
              <a:spcAft>
                <a:spcPts val="0"/>
              </a:spcAft>
              <a:buClr>
                <a:schemeClr val="accent1"/>
              </a:buClr>
              <a:buFont typeface="Noto Sans Symbols"/>
              <a:buNone/>
              <a:defRPr b="0" i="0" sz="1800" u="none" cap="none" strike="noStrike">
                <a:solidFill>
                  <a:srgbClr val="3F3F3F"/>
                </a:solidFill>
                <a:latin typeface="Century Gothic"/>
                <a:ea typeface="Century Gothic"/>
                <a:cs typeface="Century Gothic"/>
                <a:sym typeface="Century Gothic"/>
              </a:defRPr>
            </a:lvl1pPr>
            <a:lvl2pPr indent="0" lvl="1" marL="457200" marR="0" rtl="0" algn="l">
              <a:spcBef>
                <a:spcPts val="1000"/>
              </a:spcBef>
              <a:spcAft>
                <a:spcPts val="0"/>
              </a:spcAft>
              <a:buClr>
                <a:schemeClr val="accent1"/>
              </a:buClr>
              <a:buFont typeface="Noto Sans Symbols"/>
              <a:buNone/>
              <a:defRPr b="0" i="0" sz="1200" u="none" cap="none" strike="noStrike">
                <a:solidFill>
                  <a:srgbClr val="3F3F3F"/>
                </a:solidFill>
                <a:latin typeface="Century Gothic"/>
                <a:ea typeface="Century Gothic"/>
                <a:cs typeface="Century Gothic"/>
                <a:sym typeface="Century Gothic"/>
              </a:defRPr>
            </a:lvl2pPr>
            <a:lvl3pPr indent="0" lvl="2" marL="914400" marR="0" rtl="0" algn="l">
              <a:spcBef>
                <a:spcPts val="1000"/>
              </a:spcBef>
              <a:spcAft>
                <a:spcPts val="0"/>
              </a:spcAft>
              <a:buClr>
                <a:schemeClr val="accent1"/>
              </a:buClr>
              <a:buFont typeface="Noto Sans Symbols"/>
              <a:buNone/>
              <a:defRPr b="0" i="0" sz="1000" u="none" cap="none" strike="noStrike">
                <a:solidFill>
                  <a:srgbClr val="3F3F3F"/>
                </a:solidFill>
                <a:latin typeface="Century Gothic"/>
                <a:ea typeface="Century Gothic"/>
                <a:cs typeface="Century Gothic"/>
                <a:sym typeface="Century Gothic"/>
              </a:defRPr>
            </a:lvl3pPr>
            <a:lvl4pPr indent="0" lvl="3" marL="1371600" marR="0" rtl="0" algn="l">
              <a:spcBef>
                <a:spcPts val="1000"/>
              </a:spcBef>
              <a:spcAft>
                <a:spcPts val="0"/>
              </a:spcAft>
              <a:buClr>
                <a:schemeClr val="accent1"/>
              </a:buClr>
              <a:buFont typeface="Noto Sans Symbols"/>
              <a:buNone/>
              <a:defRPr b="0" i="0" sz="900" u="none" cap="none" strike="noStrike">
                <a:solidFill>
                  <a:srgbClr val="3F3F3F"/>
                </a:solidFill>
                <a:latin typeface="Century Gothic"/>
                <a:ea typeface="Century Gothic"/>
                <a:cs typeface="Century Gothic"/>
                <a:sym typeface="Century Gothic"/>
              </a:defRPr>
            </a:lvl4pPr>
            <a:lvl5pPr indent="0" lvl="4" marL="1828800" marR="0" rtl="0" algn="l">
              <a:spcBef>
                <a:spcPts val="1000"/>
              </a:spcBef>
              <a:spcAft>
                <a:spcPts val="0"/>
              </a:spcAft>
              <a:buClr>
                <a:schemeClr val="accent1"/>
              </a:buClr>
              <a:buFont typeface="Noto Sans Symbols"/>
              <a:buNone/>
              <a:defRPr b="0" i="0" sz="900" u="none" cap="none" strike="noStrike">
                <a:solidFill>
                  <a:srgbClr val="3F3F3F"/>
                </a:solidFill>
                <a:latin typeface="Century Gothic"/>
                <a:ea typeface="Century Gothic"/>
                <a:cs typeface="Century Gothic"/>
                <a:sym typeface="Century Gothic"/>
              </a:defRPr>
            </a:lvl5pPr>
            <a:lvl6pPr indent="0" lvl="5" marL="2286000" marR="0" rtl="0" algn="l">
              <a:spcBef>
                <a:spcPts val="1000"/>
              </a:spcBef>
              <a:spcAft>
                <a:spcPts val="0"/>
              </a:spcAft>
              <a:buClr>
                <a:schemeClr val="accent1"/>
              </a:buClr>
              <a:buFont typeface="Noto Sans Symbols"/>
              <a:buNone/>
              <a:defRPr b="0" i="0" sz="900" u="none" cap="none" strike="noStrike">
                <a:solidFill>
                  <a:srgbClr val="3F3F3F"/>
                </a:solidFill>
                <a:latin typeface="Century Gothic"/>
                <a:ea typeface="Century Gothic"/>
                <a:cs typeface="Century Gothic"/>
                <a:sym typeface="Century Gothic"/>
              </a:defRPr>
            </a:lvl6pPr>
            <a:lvl7pPr indent="0" lvl="6" marL="2743200" marR="0" rtl="0" algn="l">
              <a:spcBef>
                <a:spcPts val="1000"/>
              </a:spcBef>
              <a:spcAft>
                <a:spcPts val="0"/>
              </a:spcAft>
              <a:buClr>
                <a:schemeClr val="accent1"/>
              </a:buClr>
              <a:buFont typeface="Noto Sans Symbols"/>
              <a:buNone/>
              <a:defRPr b="0" i="0" sz="900" u="none" cap="none" strike="noStrike">
                <a:solidFill>
                  <a:srgbClr val="3F3F3F"/>
                </a:solidFill>
                <a:latin typeface="Century Gothic"/>
                <a:ea typeface="Century Gothic"/>
                <a:cs typeface="Century Gothic"/>
                <a:sym typeface="Century Gothic"/>
              </a:defRPr>
            </a:lvl7pPr>
            <a:lvl8pPr indent="0" lvl="7" marL="3200400" marR="0" rtl="0" algn="l">
              <a:spcBef>
                <a:spcPts val="1000"/>
              </a:spcBef>
              <a:spcAft>
                <a:spcPts val="0"/>
              </a:spcAft>
              <a:buClr>
                <a:schemeClr val="accent1"/>
              </a:buClr>
              <a:buFont typeface="Noto Sans Symbols"/>
              <a:buNone/>
              <a:defRPr b="0" i="0" sz="900" u="none" cap="none" strike="noStrike">
                <a:solidFill>
                  <a:srgbClr val="3F3F3F"/>
                </a:solidFill>
                <a:latin typeface="Century Gothic"/>
                <a:ea typeface="Century Gothic"/>
                <a:cs typeface="Century Gothic"/>
                <a:sym typeface="Century Gothic"/>
              </a:defRPr>
            </a:lvl8pPr>
            <a:lvl9pPr indent="0" lvl="8" marL="3657600" marR="0" rtl="0" algn="l">
              <a:spcBef>
                <a:spcPts val="1000"/>
              </a:spcBef>
              <a:spcAft>
                <a:spcPts val="0"/>
              </a:spcAft>
              <a:buClr>
                <a:schemeClr val="accent1"/>
              </a:buClr>
              <a:buFont typeface="Noto Sans Symbols"/>
              <a:buNone/>
              <a:defRPr b="0" i="0" sz="900" u="none" cap="none" strike="noStrike">
                <a:solidFill>
                  <a:srgbClr val="3F3F3F"/>
                </a:solidFill>
                <a:latin typeface="Century Gothic"/>
                <a:ea typeface="Century Gothic"/>
                <a:cs typeface="Century Gothic"/>
                <a:sym typeface="Century Gothic"/>
              </a:defRPr>
            </a:lvl9pPr>
          </a:lstStyle>
          <a:p/>
        </p:txBody>
      </p:sp>
      <p:sp>
        <p:nvSpPr>
          <p:cNvPr id="180" name="Shape 180"/>
          <p:cNvSpPr txBox="1"/>
          <p:nvPr>
            <p:ph idx="10" type="dt"/>
          </p:nvPr>
        </p:nvSpPr>
        <p:spPr>
          <a:xfrm>
            <a:off x="10650938" y="6394060"/>
            <a:ext cx="990598" cy="304798"/>
          </a:xfrm>
          <a:prstGeom prst="rect">
            <a:avLst/>
          </a:prstGeom>
          <a:noFill/>
          <a:ln>
            <a:noFill/>
          </a:ln>
        </p:spPr>
        <p:txBody>
          <a:bodyPr anchorCtr="0" anchor="t" bIns="91425" lIns="91425" rIns="91425" tIns="91425"/>
          <a:lstStyle>
            <a:lvl1pPr indent="0" lvl="0" marL="0" marR="0" rtl="0" algn="r">
              <a:spcBef>
                <a:spcPts val="0"/>
              </a:spcBef>
              <a:buNone/>
              <a:defRPr b="1" i="0" sz="1000" u="none" cap="none" strike="noStrike">
                <a:solidFill>
                  <a:schemeClr val="accen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dk1"/>
                </a:solidFill>
                <a:latin typeface="Century Gothic"/>
                <a:ea typeface="Century Gothic"/>
                <a:cs typeface="Century Gothic"/>
                <a:sym typeface="Century Gothic"/>
              </a:defRPr>
            </a:lvl9pPr>
          </a:lstStyle>
          <a:p/>
        </p:txBody>
      </p:sp>
      <p:sp>
        <p:nvSpPr>
          <p:cNvPr id="181" name="Shape 181"/>
          <p:cNvSpPr txBox="1"/>
          <p:nvPr>
            <p:ph idx="11" type="ftr"/>
          </p:nvPr>
        </p:nvSpPr>
        <p:spPr>
          <a:xfrm>
            <a:off x="528358" y="6391837"/>
            <a:ext cx="3859794" cy="304801"/>
          </a:xfrm>
          <a:prstGeom prst="rect">
            <a:avLst/>
          </a:prstGeom>
          <a:noFill/>
          <a:ln>
            <a:noFill/>
          </a:ln>
        </p:spPr>
        <p:txBody>
          <a:bodyPr anchorCtr="0" anchor="b" bIns="91425" lIns="91425" rIns="91425" tIns="91425"/>
          <a:lstStyle>
            <a:lvl1pPr indent="0" lvl="0" marL="0" marR="0" rtl="0" algn="l">
              <a:spcBef>
                <a:spcPts val="0"/>
              </a:spcBef>
              <a:buNone/>
              <a:defRPr b="1" i="0" sz="1000" u="none" cap="none" strike="noStrike">
                <a:solidFill>
                  <a:schemeClr val="accen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dk1"/>
                </a:solidFill>
                <a:latin typeface="Century Gothic"/>
                <a:ea typeface="Century Gothic"/>
                <a:cs typeface="Century Gothic"/>
                <a:sym typeface="Century Gothic"/>
              </a:defRPr>
            </a:lvl9pPr>
          </a:lstStyle>
          <a:p/>
        </p:txBody>
      </p:sp>
      <p:sp>
        <p:nvSpPr>
          <p:cNvPr id="182" name="Shape 182"/>
          <p:cNvSpPr/>
          <p:nvPr/>
        </p:nvSpPr>
        <p:spPr>
          <a:xfrm>
            <a:off x="10437811" y="0"/>
            <a:ext cx="685799"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rIns="91425" tIns="91425">
            <a:noAutofit/>
          </a:bodyPr>
          <a:lstStyle/>
          <a:p>
            <a:pPr lvl="0">
              <a:spcBef>
                <a:spcPts val="0"/>
              </a:spcBef>
              <a:buNone/>
            </a:pPr>
            <a:r>
              <a:t/>
            </a:r>
            <a:endParaRPr/>
          </a:p>
        </p:txBody>
      </p:sp>
      <p:sp>
        <p:nvSpPr>
          <p:cNvPr id="183" name="Shape 183"/>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i="0" lang="en-US" sz="2800" u="none" cap="none" strike="noStrike">
                <a:solidFill>
                  <a:schemeClr val="lt1"/>
                </a:solidFill>
                <a:latin typeface="Century Gothic"/>
                <a:ea typeface="Century Gothic"/>
                <a:cs typeface="Century Gothic"/>
                <a:sym typeface="Century Gothic"/>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Name Card">
    <p:spTree>
      <p:nvGrpSpPr>
        <p:cNvPr id="184" name="Shape 184"/>
        <p:cNvGrpSpPr/>
        <p:nvPr/>
      </p:nvGrpSpPr>
      <p:grpSpPr>
        <a:xfrm>
          <a:off x="0" y="0"/>
          <a:ext cx="0" cy="0"/>
          <a:chOff x="0" y="0"/>
          <a:chExt cx="0" cy="0"/>
        </a:xfrm>
      </p:grpSpPr>
      <p:grpSp>
        <p:nvGrpSpPr>
          <p:cNvPr id="185" name="Shape 185"/>
          <p:cNvGrpSpPr/>
          <p:nvPr/>
        </p:nvGrpSpPr>
        <p:grpSpPr>
          <a:xfrm>
            <a:off x="0" y="-2372"/>
            <a:ext cx="12192000" cy="6867026"/>
            <a:chOff x="0" y="-2372"/>
            <a:chExt cx="12192000" cy="6867026"/>
          </a:xfrm>
        </p:grpSpPr>
        <p:sp>
          <p:nvSpPr>
            <p:cNvPr id="186" name="Shape 186"/>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rIns="91425" tIns="91425">
              <a:noAutofit/>
            </a:bodyPr>
            <a:lstStyle/>
            <a:p>
              <a:pPr lvl="0">
                <a:spcBef>
                  <a:spcPts val="0"/>
                </a:spcBef>
                <a:buNone/>
              </a:pPr>
              <a:r>
                <a:t/>
              </a:r>
              <a:endParaRPr/>
            </a:p>
          </p:txBody>
        </p:sp>
        <p:sp>
          <p:nvSpPr>
            <p:cNvPr id="187" name="Shape 187"/>
            <p:cNvSpPr/>
            <p:nvPr/>
          </p:nvSpPr>
          <p:spPr>
            <a:xfrm>
              <a:off x="3220" y="2667000"/>
              <a:ext cx="4190999" cy="4190999"/>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b="50%" l="50%" r="50%" t="50%"/>
              </a:path>
              <a:tileRect/>
            </a:gradFill>
            <a:ln>
              <a:noFill/>
            </a:ln>
          </p:spPr>
          <p:txBody>
            <a:bodyPr anchorCtr="0" anchor="ctr" bIns="91425" lIns="91425" rIns="91425" tIns="91425">
              <a:noAutofit/>
            </a:bodyPr>
            <a:lstStyle/>
            <a:p>
              <a:pPr lvl="0">
                <a:spcBef>
                  <a:spcPts val="0"/>
                </a:spcBef>
                <a:buNone/>
              </a:pPr>
              <a:r>
                <a:t/>
              </a:r>
              <a:endParaRPr/>
            </a:p>
          </p:txBody>
        </p:sp>
        <p:sp>
          <p:nvSpPr>
            <p:cNvPr id="188" name="Shape 188"/>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b="50%" l="50%" r="50%" t="50%"/>
              </a:path>
              <a:tileRect/>
            </a:gradFill>
            <a:ln>
              <a:noFill/>
            </a:ln>
          </p:spPr>
          <p:txBody>
            <a:bodyPr anchorCtr="0" anchor="ctr" bIns="91425" lIns="91425" rIns="91425" tIns="91425">
              <a:noAutofit/>
            </a:bodyPr>
            <a:lstStyle/>
            <a:p>
              <a:pPr lvl="0">
                <a:spcBef>
                  <a:spcPts val="0"/>
                </a:spcBef>
                <a:buNone/>
              </a:pPr>
              <a:r>
                <a:t/>
              </a:r>
              <a:endParaRPr/>
            </a:p>
          </p:txBody>
        </p:sp>
        <p:sp>
          <p:nvSpPr>
            <p:cNvPr id="189" name="Shape 189"/>
            <p:cNvSpPr/>
            <p:nvPr/>
          </p:nvSpPr>
          <p:spPr>
            <a:xfrm>
              <a:off x="8609011"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b="50%" l="50%" r="50%" t="50%"/>
              </a:path>
              <a:tileRect/>
            </a:gradFill>
            <a:ln>
              <a:noFill/>
            </a:ln>
          </p:spPr>
          <p:txBody>
            <a:bodyPr anchorCtr="0" anchor="ctr" bIns="91425" lIns="91425" rIns="91425" tIns="91425">
              <a:noAutofit/>
            </a:bodyPr>
            <a:lstStyle/>
            <a:p>
              <a:pPr lvl="0">
                <a:spcBef>
                  <a:spcPts val="0"/>
                </a:spcBef>
                <a:buNone/>
              </a:pPr>
              <a:r>
                <a:t/>
              </a:r>
              <a:endParaRPr/>
            </a:p>
          </p:txBody>
        </p:sp>
        <p:sp>
          <p:nvSpPr>
            <p:cNvPr id="190" name="Shape 190"/>
            <p:cNvSpPr/>
            <p:nvPr/>
          </p:nvSpPr>
          <p:spPr>
            <a:xfrm>
              <a:off x="7999411" y="-2372"/>
              <a:ext cx="1600199" cy="1600199"/>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b="50%" l="50%" r="50%" t="50%"/>
              </a:path>
              <a:tileRect/>
            </a:gradFill>
            <a:ln>
              <a:noFill/>
            </a:ln>
          </p:spPr>
          <p:txBody>
            <a:bodyPr anchorCtr="0" anchor="ctr" bIns="91425" lIns="91425" rIns="91425" tIns="91425">
              <a:noAutofit/>
            </a:bodyPr>
            <a:lstStyle/>
            <a:p>
              <a:pPr lvl="0">
                <a:spcBef>
                  <a:spcPts val="0"/>
                </a:spcBef>
                <a:buNone/>
              </a:pPr>
              <a:r>
                <a:t/>
              </a:r>
              <a:endParaRPr/>
            </a:p>
          </p:txBody>
        </p:sp>
        <p:sp>
          <p:nvSpPr>
            <p:cNvPr id="191" name="Shape 191"/>
            <p:cNvSpPr/>
            <p:nvPr/>
          </p:nvSpPr>
          <p:spPr>
            <a:xfrm>
              <a:off x="8609011" y="5874053"/>
              <a:ext cx="990599" cy="990599"/>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b="50%" l="50%" r="50%" t="50%"/>
              </a:path>
              <a:tileRect/>
            </a:gradFill>
            <a:ln>
              <a:noFill/>
            </a:ln>
          </p:spPr>
          <p:txBody>
            <a:bodyPr anchorCtr="0" anchor="ctr" bIns="91425" lIns="91425" rIns="91425" tIns="91425">
              <a:noAutofit/>
            </a:bodyPr>
            <a:lstStyle/>
            <a:p>
              <a:pPr lvl="0">
                <a:spcBef>
                  <a:spcPts val="0"/>
                </a:spcBef>
                <a:buNone/>
              </a:pPr>
              <a:r>
                <a:t/>
              </a:r>
              <a:endParaRPr/>
            </a:p>
          </p:txBody>
        </p:sp>
        <p:sp>
          <p:nvSpPr>
            <p:cNvPr id="192" name="Shape 192"/>
            <p:cNvSpPr/>
            <p:nvPr/>
          </p:nvSpPr>
          <p:spPr>
            <a:xfrm rot="-589932">
              <a:off x="8490951" y="4193583"/>
              <a:ext cx="3299407" cy="440924"/>
            </a:xfrm>
            <a:custGeom>
              <a:pathLst>
                <a:path extrusionOk="0" h="120000" w="120000">
                  <a:moveTo>
                    <a:pt x="1020" y="57425"/>
                  </a:moveTo>
                  <a:cubicBezTo>
                    <a:pt x="20832" y="88701"/>
                    <a:pt x="90288" y="120158"/>
                    <a:pt x="119496" y="120000"/>
                  </a:cubicBezTo>
                  <a:cubicBezTo>
                    <a:pt x="119868" y="44407"/>
                    <a:pt x="119628" y="75592"/>
                    <a:pt x="120000" y="0"/>
                  </a:cubicBezTo>
                  <a:lnTo>
                    <a:pt x="120000" y="0"/>
                  </a:lnTo>
                  <a:lnTo>
                    <a:pt x="116004" y="4626"/>
                  </a:lnTo>
                  <a:lnTo>
                    <a:pt x="112008" y="9072"/>
                  </a:lnTo>
                  <a:lnTo>
                    <a:pt x="108012" y="13381"/>
                  </a:lnTo>
                  <a:lnTo>
                    <a:pt x="104004" y="17078"/>
                  </a:lnTo>
                  <a:lnTo>
                    <a:pt x="99996" y="20797"/>
                  </a:lnTo>
                  <a:lnTo>
                    <a:pt x="95988" y="24290"/>
                  </a:lnTo>
                  <a:lnTo>
                    <a:pt x="92028" y="27261"/>
                  </a:lnTo>
                  <a:lnTo>
                    <a:pt x="87996" y="30051"/>
                  </a:lnTo>
                  <a:lnTo>
                    <a:pt x="84000" y="32659"/>
                  </a:lnTo>
                  <a:lnTo>
                    <a:pt x="80076" y="34881"/>
                  </a:lnTo>
                  <a:lnTo>
                    <a:pt x="76080" y="37104"/>
                  </a:lnTo>
                  <a:lnTo>
                    <a:pt x="72156" y="38986"/>
                  </a:lnTo>
                  <a:lnTo>
                    <a:pt x="68232" y="40461"/>
                  </a:lnTo>
                  <a:lnTo>
                    <a:pt x="64308" y="41958"/>
                  </a:lnTo>
                  <a:lnTo>
                    <a:pt x="60432" y="43228"/>
                  </a:lnTo>
                  <a:lnTo>
                    <a:pt x="56604" y="44180"/>
                  </a:lnTo>
                  <a:lnTo>
                    <a:pt x="52752" y="44906"/>
                  </a:lnTo>
                  <a:lnTo>
                    <a:pt x="48948" y="45654"/>
                  </a:lnTo>
                  <a:lnTo>
                    <a:pt x="45192" y="46017"/>
                  </a:lnTo>
                  <a:lnTo>
                    <a:pt x="41448" y="46403"/>
                  </a:lnTo>
                  <a:lnTo>
                    <a:pt x="37740" y="46562"/>
                  </a:lnTo>
                  <a:lnTo>
                    <a:pt x="34068" y="46403"/>
                  </a:lnTo>
                  <a:lnTo>
                    <a:pt x="30444" y="46403"/>
                  </a:lnTo>
                  <a:lnTo>
                    <a:pt x="26856" y="46017"/>
                  </a:lnTo>
                  <a:lnTo>
                    <a:pt x="23316" y="45450"/>
                  </a:lnTo>
                  <a:lnTo>
                    <a:pt x="19836" y="44906"/>
                  </a:lnTo>
                  <a:lnTo>
                    <a:pt x="16416" y="44339"/>
                  </a:lnTo>
                  <a:lnTo>
                    <a:pt x="13020" y="43432"/>
                  </a:lnTo>
                  <a:lnTo>
                    <a:pt x="9672" y="42479"/>
                  </a:lnTo>
                  <a:lnTo>
                    <a:pt x="6396" y="41572"/>
                  </a:lnTo>
                  <a:lnTo>
                    <a:pt x="0" y="39145"/>
                  </a:lnTo>
                  <a:cubicBezTo>
                    <a:pt x="336" y="45246"/>
                    <a:pt x="684" y="51324"/>
                    <a:pt x="1020" y="57425"/>
                  </a:cubicBezTo>
                  <a:close/>
                </a:path>
              </a:pathLst>
            </a:custGeom>
            <a:solidFill>
              <a:schemeClr val="lt1">
                <a:alpha val="20000"/>
              </a:schemeClr>
            </a:solidFill>
            <a:ln>
              <a:noFill/>
            </a:ln>
          </p:spPr>
          <p:txBody>
            <a:bodyPr anchorCtr="0" anchor="ctr" bIns="91425" lIns="91425" rIns="91425" tIns="91425">
              <a:noAutofit/>
            </a:bodyPr>
            <a:lstStyle/>
            <a:p>
              <a:pPr lvl="0">
                <a:spcBef>
                  <a:spcPts val="0"/>
                </a:spcBef>
                <a:buNone/>
              </a:pPr>
              <a:r>
                <a:t/>
              </a:r>
              <a:endParaRPr/>
            </a:p>
          </p:txBody>
        </p:sp>
        <p:sp>
          <p:nvSpPr>
            <p:cNvPr id="193" name="Shape 193"/>
            <p:cNvSpPr/>
            <p:nvPr/>
          </p:nvSpPr>
          <p:spPr>
            <a:xfrm>
              <a:off x="455612" y="4241801"/>
              <a:ext cx="11277600" cy="2337161"/>
            </a:xfrm>
            <a:custGeom>
              <a:pathLst>
                <a:path extrusionOk="0" h="120000" w="120000">
                  <a:moveTo>
                    <a:pt x="0" y="0"/>
                  </a:moveTo>
                  <a:lnTo>
                    <a:pt x="0" y="119550"/>
                  </a:lnTo>
                  <a:lnTo>
                    <a:pt x="120000" y="120000"/>
                  </a:lnTo>
                  <a:lnTo>
                    <a:pt x="120000" y="105"/>
                  </a:lnTo>
                  <a:lnTo>
                    <a:pt x="120000" y="105"/>
                  </a:lnTo>
                  <a:lnTo>
                    <a:pt x="117276" y="2340"/>
                  </a:lnTo>
                  <a:lnTo>
                    <a:pt x="114564" y="4470"/>
                  </a:lnTo>
                  <a:lnTo>
                    <a:pt x="111840" y="6555"/>
                  </a:lnTo>
                  <a:lnTo>
                    <a:pt x="109104" y="8340"/>
                  </a:lnTo>
                  <a:lnTo>
                    <a:pt x="106380" y="10140"/>
                  </a:lnTo>
                  <a:lnTo>
                    <a:pt x="103644" y="11820"/>
                  </a:lnTo>
                  <a:lnTo>
                    <a:pt x="100944" y="13260"/>
                  </a:lnTo>
                  <a:lnTo>
                    <a:pt x="98208" y="14625"/>
                  </a:lnTo>
                  <a:lnTo>
                    <a:pt x="95484" y="15870"/>
                  </a:lnTo>
                  <a:lnTo>
                    <a:pt x="92808" y="16950"/>
                  </a:lnTo>
                  <a:lnTo>
                    <a:pt x="90096" y="18030"/>
                  </a:lnTo>
                  <a:lnTo>
                    <a:pt x="87420" y="18930"/>
                  </a:lnTo>
                  <a:lnTo>
                    <a:pt x="84744" y="19635"/>
                  </a:lnTo>
                  <a:lnTo>
                    <a:pt x="82080" y="20370"/>
                  </a:lnTo>
                  <a:lnTo>
                    <a:pt x="79440" y="20985"/>
                  </a:lnTo>
                  <a:lnTo>
                    <a:pt x="76824" y="21420"/>
                  </a:lnTo>
                  <a:lnTo>
                    <a:pt x="74208" y="21795"/>
                  </a:lnTo>
                  <a:lnTo>
                    <a:pt x="71616" y="22155"/>
                  </a:lnTo>
                  <a:lnTo>
                    <a:pt x="69060" y="22320"/>
                  </a:lnTo>
                  <a:lnTo>
                    <a:pt x="66504" y="22500"/>
                  </a:lnTo>
                  <a:lnTo>
                    <a:pt x="63984" y="22590"/>
                  </a:lnTo>
                  <a:lnTo>
                    <a:pt x="61488" y="22500"/>
                  </a:lnTo>
                  <a:lnTo>
                    <a:pt x="59016" y="22500"/>
                  </a:lnTo>
                  <a:lnTo>
                    <a:pt x="56568" y="22320"/>
                  </a:lnTo>
                  <a:lnTo>
                    <a:pt x="54168" y="22050"/>
                  </a:lnTo>
                  <a:lnTo>
                    <a:pt x="51792" y="21795"/>
                  </a:lnTo>
                  <a:lnTo>
                    <a:pt x="49464" y="21510"/>
                  </a:lnTo>
                  <a:lnTo>
                    <a:pt x="47148" y="21075"/>
                  </a:lnTo>
                  <a:lnTo>
                    <a:pt x="44868" y="20610"/>
                  </a:lnTo>
                  <a:lnTo>
                    <a:pt x="42636" y="20190"/>
                  </a:lnTo>
                  <a:lnTo>
                    <a:pt x="38280" y="19005"/>
                  </a:lnTo>
                  <a:lnTo>
                    <a:pt x="34104" y="17745"/>
                  </a:lnTo>
                  <a:lnTo>
                    <a:pt x="30096" y="16425"/>
                  </a:lnTo>
                  <a:lnTo>
                    <a:pt x="26304" y="14970"/>
                  </a:lnTo>
                  <a:lnTo>
                    <a:pt x="22680" y="13455"/>
                  </a:lnTo>
                  <a:lnTo>
                    <a:pt x="19320" y="11820"/>
                  </a:lnTo>
                  <a:lnTo>
                    <a:pt x="16164" y="10215"/>
                  </a:lnTo>
                  <a:lnTo>
                    <a:pt x="13260" y="8610"/>
                  </a:lnTo>
                  <a:lnTo>
                    <a:pt x="10596" y="7095"/>
                  </a:lnTo>
                  <a:lnTo>
                    <a:pt x="8232" y="5655"/>
                  </a:lnTo>
                  <a:lnTo>
                    <a:pt x="6096" y="4290"/>
                  </a:lnTo>
                  <a:lnTo>
                    <a:pt x="4296" y="3150"/>
                  </a:lnTo>
                  <a:lnTo>
                    <a:pt x="2784" y="2070"/>
                  </a:lnTo>
                  <a:lnTo>
                    <a:pt x="708" y="525"/>
                  </a:lnTo>
                  <a:lnTo>
                    <a:pt x="0" y="0"/>
                  </a:lnTo>
                  <a:lnTo>
                    <a:pt x="0" y="0"/>
                  </a:lnTo>
                  <a:close/>
                </a:path>
              </a:pathLst>
            </a:custGeom>
            <a:solidFill>
              <a:schemeClr val="lt1"/>
            </a:solidFill>
            <a:ln>
              <a:noFill/>
            </a:ln>
          </p:spPr>
        </p:sp>
        <p:sp>
          <p:nvSpPr>
            <p:cNvPr id="194" name="Shape 194"/>
            <p:cNvSpPr/>
            <p:nvPr/>
          </p:nvSpPr>
          <p:spPr>
            <a:xfrm>
              <a:off x="0" y="1586"/>
              <a:ext cx="12192000" cy="6856412"/>
            </a:xfrm>
            <a:custGeom>
              <a:pathLst>
                <a:path extrusionOk="0" h="120000" w="120000">
                  <a:moveTo>
                    <a:pt x="0" y="0"/>
                  </a:moveTo>
                  <a:lnTo>
                    <a:pt x="0" y="120000"/>
                  </a:lnTo>
                  <a:lnTo>
                    <a:pt x="120000" y="120000"/>
                  </a:lnTo>
                  <a:lnTo>
                    <a:pt x="120000" y="0"/>
                  </a:lnTo>
                  <a:lnTo>
                    <a:pt x="0" y="0"/>
                  </a:lnTo>
                  <a:close/>
                  <a:moveTo>
                    <a:pt x="115248" y="111664"/>
                  </a:moveTo>
                  <a:lnTo>
                    <a:pt x="4688" y="111664"/>
                  </a:lnTo>
                  <a:lnTo>
                    <a:pt x="4688" y="8224"/>
                  </a:lnTo>
                  <a:lnTo>
                    <a:pt x="115248" y="8224"/>
                  </a:lnTo>
                  <a:lnTo>
                    <a:pt x="115248" y="111664"/>
                  </a:lnTo>
                  <a:close/>
                </a:path>
              </a:pathLst>
            </a:custGeom>
            <a:solidFill>
              <a:schemeClr val="lt1"/>
            </a:solidFill>
            <a:ln>
              <a:noFill/>
            </a:ln>
          </p:spPr>
        </p:sp>
      </p:grpSp>
      <p:sp>
        <p:nvSpPr>
          <p:cNvPr id="195" name="Shape 195"/>
          <p:cNvSpPr txBox="1"/>
          <p:nvPr>
            <p:ph type="title"/>
          </p:nvPr>
        </p:nvSpPr>
        <p:spPr>
          <a:xfrm>
            <a:off x="1154954" y="2370666"/>
            <a:ext cx="8825659" cy="1822513"/>
          </a:xfrm>
          <a:prstGeom prst="rect">
            <a:avLst/>
          </a:prstGeom>
          <a:noFill/>
          <a:ln>
            <a:noFill/>
          </a:ln>
        </p:spPr>
        <p:txBody>
          <a:bodyPr anchorCtr="0" anchor="b" bIns="91425" lIns="91425" rIns="91425" tIns="91425"/>
          <a:lstStyle>
            <a:lvl1pPr indent="0" lvl="0" marL="0" marR="0" rtl="0" algn="l">
              <a:spcBef>
                <a:spcPts val="0"/>
              </a:spcBef>
              <a:buClr>
                <a:schemeClr val="lt2"/>
              </a:buClr>
              <a:buFont typeface="Century Gothic"/>
              <a:buNone/>
              <a:defRPr b="0" i="0" sz="4000" u="none" cap="none" strike="noStrike">
                <a:solidFill>
                  <a:schemeClr val="lt2"/>
                </a:solidFill>
                <a:latin typeface="Century Gothic"/>
                <a:ea typeface="Century Gothic"/>
                <a:cs typeface="Century Gothic"/>
                <a:sym typeface="Century Gothic"/>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196" name="Shape 196"/>
          <p:cNvSpPr txBox="1"/>
          <p:nvPr>
            <p:ph idx="1" type="body"/>
          </p:nvPr>
        </p:nvSpPr>
        <p:spPr>
          <a:xfrm>
            <a:off x="1154954" y="5033067"/>
            <a:ext cx="8825659" cy="860399"/>
          </a:xfrm>
          <a:prstGeom prst="rect">
            <a:avLst/>
          </a:prstGeom>
          <a:noFill/>
          <a:ln>
            <a:noFill/>
          </a:ln>
        </p:spPr>
        <p:txBody>
          <a:bodyPr anchorCtr="0" anchor="t" bIns="91425" lIns="91425" rIns="91425" tIns="91425"/>
          <a:lstStyle>
            <a:lvl1pPr indent="0" lvl="0" marL="0" marR="0" rtl="0" algn="l">
              <a:spcBef>
                <a:spcPts val="1000"/>
              </a:spcBef>
              <a:spcAft>
                <a:spcPts val="0"/>
              </a:spcAft>
              <a:buClr>
                <a:schemeClr val="accent1"/>
              </a:buClr>
              <a:buFont typeface="Noto Sans Symbols"/>
              <a:buNone/>
              <a:defRPr b="0" i="0" sz="2000" u="none" cap="none" strike="noStrike">
                <a:solidFill>
                  <a:schemeClr val="accent1"/>
                </a:solidFill>
                <a:latin typeface="Century Gothic"/>
                <a:ea typeface="Century Gothic"/>
                <a:cs typeface="Century Gothic"/>
                <a:sym typeface="Century Gothic"/>
              </a:defRPr>
            </a:lvl1pPr>
            <a:lvl2pPr indent="0" lvl="1" marL="457200" marR="0" rtl="0" algn="l">
              <a:spcBef>
                <a:spcPts val="1000"/>
              </a:spcBef>
              <a:spcAft>
                <a:spcPts val="0"/>
              </a:spcAft>
              <a:buClr>
                <a:schemeClr val="accent1"/>
              </a:buClr>
              <a:buFont typeface="Noto Sans Symbols"/>
              <a:buNone/>
              <a:defRPr b="0" i="0" sz="1800" u="none" cap="none" strike="noStrike">
                <a:solidFill>
                  <a:srgbClr val="888888"/>
                </a:solidFill>
                <a:latin typeface="Century Gothic"/>
                <a:ea typeface="Century Gothic"/>
                <a:cs typeface="Century Gothic"/>
                <a:sym typeface="Century Gothic"/>
              </a:defRPr>
            </a:lvl2pPr>
            <a:lvl3pPr indent="0" lvl="2" marL="914400" marR="0" rtl="0" algn="l">
              <a:spcBef>
                <a:spcPts val="1000"/>
              </a:spcBef>
              <a:spcAft>
                <a:spcPts val="0"/>
              </a:spcAft>
              <a:buClr>
                <a:schemeClr val="accent1"/>
              </a:buClr>
              <a:buFont typeface="Noto Sans Symbols"/>
              <a:buNone/>
              <a:defRPr b="0" i="0" sz="1600" u="none" cap="none" strike="noStrike">
                <a:solidFill>
                  <a:srgbClr val="888888"/>
                </a:solidFill>
                <a:latin typeface="Century Gothic"/>
                <a:ea typeface="Century Gothic"/>
                <a:cs typeface="Century Gothic"/>
                <a:sym typeface="Century Gothic"/>
              </a:defRPr>
            </a:lvl3pPr>
            <a:lvl4pPr indent="0" lvl="3" marL="1371600" marR="0" rtl="0" algn="l">
              <a:spcBef>
                <a:spcPts val="1000"/>
              </a:spcBef>
              <a:spcAft>
                <a:spcPts val="0"/>
              </a:spcAft>
              <a:buClr>
                <a:schemeClr val="accent1"/>
              </a:buClr>
              <a:buFont typeface="Noto Sans Symbols"/>
              <a:buNone/>
              <a:defRPr b="0" i="0" sz="1400" u="none" cap="none" strike="noStrike">
                <a:solidFill>
                  <a:srgbClr val="888888"/>
                </a:solidFill>
                <a:latin typeface="Century Gothic"/>
                <a:ea typeface="Century Gothic"/>
                <a:cs typeface="Century Gothic"/>
                <a:sym typeface="Century Gothic"/>
              </a:defRPr>
            </a:lvl4pPr>
            <a:lvl5pPr indent="0" lvl="4" marL="1828800" marR="0" rtl="0" algn="l">
              <a:spcBef>
                <a:spcPts val="1000"/>
              </a:spcBef>
              <a:spcAft>
                <a:spcPts val="0"/>
              </a:spcAft>
              <a:buClr>
                <a:schemeClr val="accent1"/>
              </a:buClr>
              <a:buFont typeface="Noto Sans Symbols"/>
              <a:buNone/>
              <a:defRPr b="0" i="0" sz="1400" u="none" cap="none" strike="noStrike">
                <a:solidFill>
                  <a:srgbClr val="888888"/>
                </a:solidFill>
                <a:latin typeface="Century Gothic"/>
                <a:ea typeface="Century Gothic"/>
                <a:cs typeface="Century Gothic"/>
                <a:sym typeface="Century Gothic"/>
              </a:defRPr>
            </a:lvl5pPr>
            <a:lvl6pPr indent="0" lvl="5" marL="2286000" marR="0" rtl="0" algn="l">
              <a:spcBef>
                <a:spcPts val="1000"/>
              </a:spcBef>
              <a:spcAft>
                <a:spcPts val="0"/>
              </a:spcAft>
              <a:buClr>
                <a:schemeClr val="accent1"/>
              </a:buClr>
              <a:buFont typeface="Noto Sans Symbols"/>
              <a:buNone/>
              <a:defRPr b="0" i="0" sz="1400" u="none" cap="none" strike="noStrike">
                <a:solidFill>
                  <a:srgbClr val="888888"/>
                </a:solidFill>
                <a:latin typeface="Century Gothic"/>
                <a:ea typeface="Century Gothic"/>
                <a:cs typeface="Century Gothic"/>
                <a:sym typeface="Century Gothic"/>
              </a:defRPr>
            </a:lvl6pPr>
            <a:lvl7pPr indent="0" lvl="6" marL="2743200" marR="0" rtl="0" algn="l">
              <a:spcBef>
                <a:spcPts val="1000"/>
              </a:spcBef>
              <a:spcAft>
                <a:spcPts val="0"/>
              </a:spcAft>
              <a:buClr>
                <a:schemeClr val="accent1"/>
              </a:buClr>
              <a:buFont typeface="Noto Sans Symbols"/>
              <a:buNone/>
              <a:defRPr b="0" i="0" sz="1400" u="none" cap="none" strike="noStrike">
                <a:solidFill>
                  <a:srgbClr val="888888"/>
                </a:solidFill>
                <a:latin typeface="Century Gothic"/>
                <a:ea typeface="Century Gothic"/>
                <a:cs typeface="Century Gothic"/>
                <a:sym typeface="Century Gothic"/>
              </a:defRPr>
            </a:lvl7pPr>
            <a:lvl8pPr indent="0" lvl="7" marL="3200400" marR="0" rtl="0" algn="l">
              <a:spcBef>
                <a:spcPts val="1000"/>
              </a:spcBef>
              <a:spcAft>
                <a:spcPts val="0"/>
              </a:spcAft>
              <a:buClr>
                <a:schemeClr val="accent1"/>
              </a:buClr>
              <a:buFont typeface="Noto Sans Symbols"/>
              <a:buNone/>
              <a:defRPr b="0" i="0" sz="1400" u="none" cap="none" strike="noStrike">
                <a:solidFill>
                  <a:srgbClr val="888888"/>
                </a:solidFill>
                <a:latin typeface="Century Gothic"/>
                <a:ea typeface="Century Gothic"/>
                <a:cs typeface="Century Gothic"/>
                <a:sym typeface="Century Gothic"/>
              </a:defRPr>
            </a:lvl8pPr>
            <a:lvl9pPr indent="0" lvl="8" marL="3657600" marR="0" rtl="0" algn="l">
              <a:spcBef>
                <a:spcPts val="1000"/>
              </a:spcBef>
              <a:spcAft>
                <a:spcPts val="0"/>
              </a:spcAft>
              <a:buClr>
                <a:schemeClr val="accent1"/>
              </a:buClr>
              <a:buFont typeface="Noto Sans Symbols"/>
              <a:buNone/>
              <a:defRPr b="0" i="0" sz="1400" u="none" cap="none" strike="noStrike">
                <a:solidFill>
                  <a:srgbClr val="888888"/>
                </a:solidFill>
                <a:latin typeface="Century Gothic"/>
                <a:ea typeface="Century Gothic"/>
                <a:cs typeface="Century Gothic"/>
                <a:sym typeface="Century Gothic"/>
              </a:defRPr>
            </a:lvl9pPr>
          </a:lstStyle>
          <a:p/>
        </p:txBody>
      </p:sp>
      <p:sp>
        <p:nvSpPr>
          <p:cNvPr id="197" name="Shape 197"/>
          <p:cNvSpPr txBox="1"/>
          <p:nvPr>
            <p:ph idx="10" type="dt"/>
          </p:nvPr>
        </p:nvSpPr>
        <p:spPr>
          <a:xfrm>
            <a:off x="10650938" y="6394060"/>
            <a:ext cx="990598" cy="304798"/>
          </a:xfrm>
          <a:prstGeom prst="rect">
            <a:avLst/>
          </a:prstGeom>
          <a:noFill/>
          <a:ln>
            <a:noFill/>
          </a:ln>
        </p:spPr>
        <p:txBody>
          <a:bodyPr anchorCtr="0" anchor="t" bIns="91425" lIns="91425" rIns="91425" tIns="91425"/>
          <a:lstStyle>
            <a:lvl1pPr indent="0" lvl="0" marL="0" marR="0" rtl="0" algn="r">
              <a:spcBef>
                <a:spcPts val="0"/>
              </a:spcBef>
              <a:buNone/>
              <a:defRPr b="1" i="0" sz="1000" u="none" cap="none" strike="noStrike">
                <a:solidFill>
                  <a:schemeClr val="accen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dk1"/>
                </a:solidFill>
                <a:latin typeface="Century Gothic"/>
                <a:ea typeface="Century Gothic"/>
                <a:cs typeface="Century Gothic"/>
                <a:sym typeface="Century Gothic"/>
              </a:defRPr>
            </a:lvl9pPr>
          </a:lstStyle>
          <a:p/>
        </p:txBody>
      </p:sp>
      <p:sp>
        <p:nvSpPr>
          <p:cNvPr id="198" name="Shape 198"/>
          <p:cNvSpPr txBox="1"/>
          <p:nvPr>
            <p:ph idx="11" type="ftr"/>
          </p:nvPr>
        </p:nvSpPr>
        <p:spPr>
          <a:xfrm>
            <a:off x="528358" y="6391837"/>
            <a:ext cx="3859794" cy="304801"/>
          </a:xfrm>
          <a:prstGeom prst="rect">
            <a:avLst/>
          </a:prstGeom>
          <a:noFill/>
          <a:ln>
            <a:noFill/>
          </a:ln>
        </p:spPr>
        <p:txBody>
          <a:bodyPr anchorCtr="0" anchor="b" bIns="91425" lIns="91425" rIns="91425" tIns="91425"/>
          <a:lstStyle>
            <a:lvl1pPr indent="0" lvl="0" marL="0" marR="0" rtl="0" algn="l">
              <a:spcBef>
                <a:spcPts val="0"/>
              </a:spcBef>
              <a:buNone/>
              <a:defRPr b="1" i="0" sz="1000" u="none" cap="none" strike="noStrike">
                <a:solidFill>
                  <a:schemeClr val="accen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dk1"/>
                </a:solidFill>
                <a:latin typeface="Century Gothic"/>
                <a:ea typeface="Century Gothic"/>
                <a:cs typeface="Century Gothic"/>
                <a:sym typeface="Century Gothic"/>
              </a:defRPr>
            </a:lvl9pPr>
          </a:lstStyle>
          <a:p/>
        </p:txBody>
      </p:sp>
      <p:sp>
        <p:nvSpPr>
          <p:cNvPr id="199" name="Shape 199"/>
          <p:cNvSpPr/>
          <p:nvPr/>
        </p:nvSpPr>
        <p:spPr>
          <a:xfrm>
            <a:off x="10437811" y="0"/>
            <a:ext cx="685799"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rIns="91425" tIns="91425">
            <a:noAutofit/>
          </a:bodyPr>
          <a:lstStyle/>
          <a:p>
            <a:pPr lvl="0">
              <a:spcBef>
                <a:spcPts val="0"/>
              </a:spcBef>
              <a:buNone/>
            </a:pPr>
            <a:r>
              <a:t/>
            </a:r>
            <a:endParaRPr/>
          </a:p>
        </p:txBody>
      </p:sp>
      <p:sp>
        <p:nvSpPr>
          <p:cNvPr id="200" name="Shape 200"/>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i="0" lang="en-US" sz="2800" u="none" cap="none" strike="noStrike">
                <a:solidFill>
                  <a:schemeClr val="lt1"/>
                </a:solidFill>
                <a:latin typeface="Century Gothic"/>
                <a:ea typeface="Century Gothic"/>
                <a:cs typeface="Century Gothic"/>
                <a:sym typeface="Century Gothic"/>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3 Column">
    <p:spTree>
      <p:nvGrpSpPr>
        <p:cNvPr id="201" name="Shape 201"/>
        <p:cNvGrpSpPr/>
        <p:nvPr/>
      </p:nvGrpSpPr>
      <p:grpSpPr>
        <a:xfrm>
          <a:off x="0" y="0"/>
          <a:ext cx="0" cy="0"/>
          <a:chOff x="0" y="0"/>
          <a:chExt cx="0" cy="0"/>
        </a:xfrm>
      </p:grpSpPr>
      <p:sp>
        <p:nvSpPr>
          <p:cNvPr id="202" name="Shape 202"/>
          <p:cNvSpPr txBox="1"/>
          <p:nvPr>
            <p:ph type="title"/>
          </p:nvPr>
        </p:nvSpPr>
        <p:spPr>
          <a:xfrm>
            <a:off x="1154953" y="973667"/>
            <a:ext cx="8761412" cy="706964"/>
          </a:xfrm>
          <a:prstGeom prst="rect">
            <a:avLst/>
          </a:prstGeom>
          <a:noFill/>
          <a:ln>
            <a:noFill/>
          </a:ln>
        </p:spPr>
        <p:txBody>
          <a:bodyPr anchorCtr="0" anchor="ctr" bIns="91425" lIns="91425" rIns="91425" tIns="91425"/>
          <a:lstStyle>
            <a:lvl1pPr indent="0" lvl="0" marL="0" marR="0" rtl="0" algn="l">
              <a:spcBef>
                <a:spcPts val="0"/>
              </a:spcBef>
              <a:buClr>
                <a:schemeClr val="lt2"/>
              </a:buClr>
              <a:buFont typeface="Century Gothic"/>
              <a:buNone/>
              <a:defRPr b="0" i="0" sz="3600" u="none" cap="none" strike="noStrike">
                <a:solidFill>
                  <a:schemeClr val="lt2"/>
                </a:solidFill>
                <a:latin typeface="Century Gothic"/>
                <a:ea typeface="Century Gothic"/>
                <a:cs typeface="Century Gothic"/>
                <a:sym typeface="Century Gothic"/>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203" name="Shape 203"/>
          <p:cNvSpPr txBox="1"/>
          <p:nvPr>
            <p:ph idx="1" type="body"/>
          </p:nvPr>
        </p:nvSpPr>
        <p:spPr>
          <a:xfrm>
            <a:off x="1154954" y="2617299"/>
            <a:ext cx="3129168" cy="576262"/>
          </a:xfrm>
          <a:prstGeom prst="rect">
            <a:avLst/>
          </a:prstGeom>
          <a:noFill/>
          <a:ln>
            <a:noFill/>
          </a:ln>
        </p:spPr>
        <p:txBody>
          <a:bodyPr anchorCtr="0" anchor="b" bIns="91425" lIns="91425" rIns="91425" tIns="91425"/>
          <a:lstStyle>
            <a:lvl1pPr indent="0" lvl="0" marL="0" marR="0" rtl="0" algn="l">
              <a:spcBef>
                <a:spcPts val="1000"/>
              </a:spcBef>
              <a:spcAft>
                <a:spcPts val="0"/>
              </a:spcAft>
              <a:buClr>
                <a:schemeClr val="accent1"/>
              </a:buClr>
              <a:buFont typeface="Noto Sans Symbols"/>
              <a:buNone/>
              <a:defRPr b="0" i="0" sz="2400" u="none" cap="none" strike="noStrike">
                <a:solidFill>
                  <a:schemeClr val="accent1"/>
                </a:solidFill>
                <a:latin typeface="Century Gothic"/>
                <a:ea typeface="Century Gothic"/>
                <a:cs typeface="Century Gothic"/>
                <a:sym typeface="Century Gothic"/>
              </a:defRPr>
            </a:lvl1pPr>
            <a:lvl2pPr indent="0" lvl="1" marL="457200" marR="0" rtl="0" algn="l">
              <a:spcBef>
                <a:spcPts val="1000"/>
              </a:spcBef>
              <a:spcAft>
                <a:spcPts val="0"/>
              </a:spcAft>
              <a:buClr>
                <a:schemeClr val="accent1"/>
              </a:buClr>
              <a:buFont typeface="Noto Sans Symbols"/>
              <a:buNone/>
              <a:defRPr b="1" i="0" sz="2000" u="none" cap="none" strike="noStrike">
                <a:solidFill>
                  <a:srgbClr val="3F3F3F"/>
                </a:solidFill>
                <a:latin typeface="Century Gothic"/>
                <a:ea typeface="Century Gothic"/>
                <a:cs typeface="Century Gothic"/>
                <a:sym typeface="Century Gothic"/>
              </a:defRPr>
            </a:lvl2pPr>
            <a:lvl3pPr indent="0" lvl="2" marL="914400" marR="0" rtl="0" algn="l">
              <a:spcBef>
                <a:spcPts val="1000"/>
              </a:spcBef>
              <a:spcAft>
                <a:spcPts val="0"/>
              </a:spcAft>
              <a:buClr>
                <a:schemeClr val="accent1"/>
              </a:buClr>
              <a:buFont typeface="Noto Sans Symbols"/>
              <a:buNone/>
              <a:defRPr b="1" i="0" sz="1800" u="none" cap="none" strike="noStrike">
                <a:solidFill>
                  <a:srgbClr val="3F3F3F"/>
                </a:solidFill>
                <a:latin typeface="Century Gothic"/>
                <a:ea typeface="Century Gothic"/>
                <a:cs typeface="Century Gothic"/>
                <a:sym typeface="Century Gothic"/>
              </a:defRPr>
            </a:lvl3pPr>
            <a:lvl4pPr indent="0" lvl="3" marL="1371600" marR="0" rtl="0" algn="l">
              <a:spcBef>
                <a:spcPts val="1000"/>
              </a:spcBef>
              <a:spcAft>
                <a:spcPts val="0"/>
              </a:spcAft>
              <a:buClr>
                <a:schemeClr val="accent1"/>
              </a:buClr>
              <a:buFont typeface="Noto Sans Symbols"/>
              <a:buNone/>
              <a:defRPr b="1" i="0" sz="1600" u="none" cap="none" strike="noStrike">
                <a:solidFill>
                  <a:srgbClr val="3F3F3F"/>
                </a:solidFill>
                <a:latin typeface="Century Gothic"/>
                <a:ea typeface="Century Gothic"/>
                <a:cs typeface="Century Gothic"/>
                <a:sym typeface="Century Gothic"/>
              </a:defRPr>
            </a:lvl4pPr>
            <a:lvl5pPr indent="0" lvl="4" marL="1828800" marR="0" rtl="0" algn="l">
              <a:spcBef>
                <a:spcPts val="1000"/>
              </a:spcBef>
              <a:spcAft>
                <a:spcPts val="0"/>
              </a:spcAft>
              <a:buClr>
                <a:schemeClr val="accent1"/>
              </a:buClr>
              <a:buFont typeface="Noto Sans Symbols"/>
              <a:buNone/>
              <a:defRPr b="1" i="0" sz="1600" u="none" cap="none" strike="noStrike">
                <a:solidFill>
                  <a:srgbClr val="3F3F3F"/>
                </a:solidFill>
                <a:latin typeface="Century Gothic"/>
                <a:ea typeface="Century Gothic"/>
                <a:cs typeface="Century Gothic"/>
                <a:sym typeface="Century Gothic"/>
              </a:defRPr>
            </a:lvl5pPr>
            <a:lvl6pPr indent="0" lvl="5" marL="2286000" marR="0" rtl="0" algn="l">
              <a:spcBef>
                <a:spcPts val="1000"/>
              </a:spcBef>
              <a:spcAft>
                <a:spcPts val="0"/>
              </a:spcAft>
              <a:buClr>
                <a:schemeClr val="accent1"/>
              </a:buClr>
              <a:buFont typeface="Noto Sans Symbols"/>
              <a:buNone/>
              <a:defRPr b="1" i="0" sz="1600" u="none" cap="none" strike="noStrike">
                <a:solidFill>
                  <a:srgbClr val="3F3F3F"/>
                </a:solidFill>
                <a:latin typeface="Century Gothic"/>
                <a:ea typeface="Century Gothic"/>
                <a:cs typeface="Century Gothic"/>
                <a:sym typeface="Century Gothic"/>
              </a:defRPr>
            </a:lvl6pPr>
            <a:lvl7pPr indent="0" lvl="6" marL="2743200" marR="0" rtl="0" algn="l">
              <a:spcBef>
                <a:spcPts val="1000"/>
              </a:spcBef>
              <a:spcAft>
                <a:spcPts val="0"/>
              </a:spcAft>
              <a:buClr>
                <a:schemeClr val="accent1"/>
              </a:buClr>
              <a:buFont typeface="Noto Sans Symbols"/>
              <a:buNone/>
              <a:defRPr b="1" i="0" sz="1600" u="none" cap="none" strike="noStrike">
                <a:solidFill>
                  <a:srgbClr val="3F3F3F"/>
                </a:solidFill>
                <a:latin typeface="Century Gothic"/>
                <a:ea typeface="Century Gothic"/>
                <a:cs typeface="Century Gothic"/>
                <a:sym typeface="Century Gothic"/>
              </a:defRPr>
            </a:lvl7pPr>
            <a:lvl8pPr indent="0" lvl="7" marL="3200400" marR="0" rtl="0" algn="l">
              <a:spcBef>
                <a:spcPts val="1000"/>
              </a:spcBef>
              <a:spcAft>
                <a:spcPts val="0"/>
              </a:spcAft>
              <a:buClr>
                <a:schemeClr val="accent1"/>
              </a:buClr>
              <a:buFont typeface="Noto Sans Symbols"/>
              <a:buNone/>
              <a:defRPr b="1" i="0" sz="1600" u="none" cap="none" strike="noStrike">
                <a:solidFill>
                  <a:srgbClr val="3F3F3F"/>
                </a:solidFill>
                <a:latin typeface="Century Gothic"/>
                <a:ea typeface="Century Gothic"/>
                <a:cs typeface="Century Gothic"/>
                <a:sym typeface="Century Gothic"/>
              </a:defRPr>
            </a:lvl8pPr>
            <a:lvl9pPr indent="0" lvl="8" marL="3657600" marR="0" rtl="0" algn="l">
              <a:spcBef>
                <a:spcPts val="1000"/>
              </a:spcBef>
              <a:spcAft>
                <a:spcPts val="0"/>
              </a:spcAft>
              <a:buClr>
                <a:schemeClr val="accent1"/>
              </a:buClr>
              <a:buFont typeface="Noto Sans Symbols"/>
              <a:buNone/>
              <a:defRPr b="1" i="0" sz="1600" u="none" cap="none" strike="noStrike">
                <a:solidFill>
                  <a:srgbClr val="3F3F3F"/>
                </a:solidFill>
                <a:latin typeface="Century Gothic"/>
                <a:ea typeface="Century Gothic"/>
                <a:cs typeface="Century Gothic"/>
                <a:sym typeface="Century Gothic"/>
              </a:defRPr>
            </a:lvl9pPr>
          </a:lstStyle>
          <a:p/>
        </p:txBody>
      </p:sp>
      <p:sp>
        <p:nvSpPr>
          <p:cNvPr id="204" name="Shape 204"/>
          <p:cNvSpPr txBox="1"/>
          <p:nvPr>
            <p:ph idx="2" type="body"/>
          </p:nvPr>
        </p:nvSpPr>
        <p:spPr>
          <a:xfrm>
            <a:off x="1154954" y="3193560"/>
            <a:ext cx="3129168" cy="2833495"/>
          </a:xfrm>
          <a:prstGeom prst="rect">
            <a:avLst/>
          </a:prstGeom>
          <a:noFill/>
          <a:ln>
            <a:noFill/>
          </a:ln>
        </p:spPr>
        <p:txBody>
          <a:bodyPr anchorCtr="0" anchor="t" bIns="91425" lIns="91425" rIns="91425" tIns="91425"/>
          <a:lstStyle>
            <a:lvl1pPr indent="0" lvl="0" marL="0" marR="0" rtl="0" algn="l">
              <a:spcBef>
                <a:spcPts val="1000"/>
              </a:spcBef>
              <a:spcAft>
                <a:spcPts val="0"/>
              </a:spcAft>
              <a:buClr>
                <a:schemeClr val="accent1"/>
              </a:buClr>
              <a:buFont typeface="Noto Sans Symbols"/>
              <a:buNone/>
              <a:defRPr b="0" i="0" sz="1400" u="none" cap="none" strike="noStrike">
                <a:solidFill>
                  <a:srgbClr val="3F3F3F"/>
                </a:solidFill>
                <a:latin typeface="Century Gothic"/>
                <a:ea typeface="Century Gothic"/>
                <a:cs typeface="Century Gothic"/>
                <a:sym typeface="Century Gothic"/>
              </a:defRPr>
            </a:lvl1pPr>
            <a:lvl2pPr indent="0" lvl="1" marL="457200" marR="0" rtl="0" algn="l">
              <a:spcBef>
                <a:spcPts val="1000"/>
              </a:spcBef>
              <a:spcAft>
                <a:spcPts val="0"/>
              </a:spcAft>
              <a:buClr>
                <a:schemeClr val="accent1"/>
              </a:buClr>
              <a:buFont typeface="Noto Sans Symbols"/>
              <a:buNone/>
              <a:defRPr b="0" i="0" sz="1200" u="none" cap="none" strike="noStrike">
                <a:solidFill>
                  <a:srgbClr val="3F3F3F"/>
                </a:solidFill>
                <a:latin typeface="Century Gothic"/>
                <a:ea typeface="Century Gothic"/>
                <a:cs typeface="Century Gothic"/>
                <a:sym typeface="Century Gothic"/>
              </a:defRPr>
            </a:lvl2pPr>
            <a:lvl3pPr indent="0" lvl="2" marL="914400" marR="0" rtl="0" algn="l">
              <a:spcBef>
                <a:spcPts val="1000"/>
              </a:spcBef>
              <a:spcAft>
                <a:spcPts val="0"/>
              </a:spcAft>
              <a:buClr>
                <a:schemeClr val="accent1"/>
              </a:buClr>
              <a:buFont typeface="Noto Sans Symbols"/>
              <a:buNone/>
              <a:defRPr b="0" i="0" sz="1000" u="none" cap="none" strike="noStrike">
                <a:solidFill>
                  <a:srgbClr val="3F3F3F"/>
                </a:solidFill>
                <a:latin typeface="Century Gothic"/>
                <a:ea typeface="Century Gothic"/>
                <a:cs typeface="Century Gothic"/>
                <a:sym typeface="Century Gothic"/>
              </a:defRPr>
            </a:lvl3pPr>
            <a:lvl4pPr indent="0" lvl="3" marL="1371600" marR="0" rtl="0" algn="l">
              <a:spcBef>
                <a:spcPts val="1000"/>
              </a:spcBef>
              <a:spcAft>
                <a:spcPts val="0"/>
              </a:spcAft>
              <a:buClr>
                <a:schemeClr val="accent1"/>
              </a:buClr>
              <a:buFont typeface="Noto Sans Symbols"/>
              <a:buNone/>
              <a:defRPr b="0" i="0" sz="900" u="none" cap="none" strike="noStrike">
                <a:solidFill>
                  <a:srgbClr val="3F3F3F"/>
                </a:solidFill>
                <a:latin typeface="Century Gothic"/>
                <a:ea typeface="Century Gothic"/>
                <a:cs typeface="Century Gothic"/>
                <a:sym typeface="Century Gothic"/>
              </a:defRPr>
            </a:lvl4pPr>
            <a:lvl5pPr indent="0" lvl="4" marL="1828800" marR="0" rtl="0" algn="l">
              <a:spcBef>
                <a:spcPts val="1000"/>
              </a:spcBef>
              <a:spcAft>
                <a:spcPts val="0"/>
              </a:spcAft>
              <a:buClr>
                <a:schemeClr val="accent1"/>
              </a:buClr>
              <a:buFont typeface="Noto Sans Symbols"/>
              <a:buNone/>
              <a:defRPr b="0" i="0" sz="900" u="none" cap="none" strike="noStrike">
                <a:solidFill>
                  <a:srgbClr val="3F3F3F"/>
                </a:solidFill>
                <a:latin typeface="Century Gothic"/>
                <a:ea typeface="Century Gothic"/>
                <a:cs typeface="Century Gothic"/>
                <a:sym typeface="Century Gothic"/>
              </a:defRPr>
            </a:lvl5pPr>
            <a:lvl6pPr indent="0" lvl="5" marL="2286000" marR="0" rtl="0" algn="l">
              <a:spcBef>
                <a:spcPts val="1000"/>
              </a:spcBef>
              <a:spcAft>
                <a:spcPts val="0"/>
              </a:spcAft>
              <a:buClr>
                <a:schemeClr val="accent1"/>
              </a:buClr>
              <a:buFont typeface="Noto Sans Symbols"/>
              <a:buNone/>
              <a:defRPr b="0" i="0" sz="900" u="none" cap="none" strike="noStrike">
                <a:solidFill>
                  <a:srgbClr val="3F3F3F"/>
                </a:solidFill>
                <a:latin typeface="Century Gothic"/>
                <a:ea typeface="Century Gothic"/>
                <a:cs typeface="Century Gothic"/>
                <a:sym typeface="Century Gothic"/>
              </a:defRPr>
            </a:lvl6pPr>
            <a:lvl7pPr indent="0" lvl="6" marL="2743200" marR="0" rtl="0" algn="l">
              <a:spcBef>
                <a:spcPts val="1000"/>
              </a:spcBef>
              <a:spcAft>
                <a:spcPts val="0"/>
              </a:spcAft>
              <a:buClr>
                <a:schemeClr val="accent1"/>
              </a:buClr>
              <a:buFont typeface="Noto Sans Symbols"/>
              <a:buNone/>
              <a:defRPr b="0" i="0" sz="900" u="none" cap="none" strike="noStrike">
                <a:solidFill>
                  <a:srgbClr val="3F3F3F"/>
                </a:solidFill>
                <a:latin typeface="Century Gothic"/>
                <a:ea typeface="Century Gothic"/>
                <a:cs typeface="Century Gothic"/>
                <a:sym typeface="Century Gothic"/>
              </a:defRPr>
            </a:lvl7pPr>
            <a:lvl8pPr indent="0" lvl="7" marL="3200400" marR="0" rtl="0" algn="l">
              <a:spcBef>
                <a:spcPts val="1000"/>
              </a:spcBef>
              <a:spcAft>
                <a:spcPts val="0"/>
              </a:spcAft>
              <a:buClr>
                <a:schemeClr val="accent1"/>
              </a:buClr>
              <a:buFont typeface="Noto Sans Symbols"/>
              <a:buNone/>
              <a:defRPr b="0" i="0" sz="900" u="none" cap="none" strike="noStrike">
                <a:solidFill>
                  <a:srgbClr val="3F3F3F"/>
                </a:solidFill>
                <a:latin typeface="Century Gothic"/>
                <a:ea typeface="Century Gothic"/>
                <a:cs typeface="Century Gothic"/>
                <a:sym typeface="Century Gothic"/>
              </a:defRPr>
            </a:lvl8pPr>
            <a:lvl9pPr indent="0" lvl="8" marL="3657600" marR="0" rtl="0" algn="l">
              <a:spcBef>
                <a:spcPts val="1000"/>
              </a:spcBef>
              <a:spcAft>
                <a:spcPts val="0"/>
              </a:spcAft>
              <a:buClr>
                <a:schemeClr val="accent1"/>
              </a:buClr>
              <a:buFont typeface="Noto Sans Symbols"/>
              <a:buNone/>
              <a:defRPr b="0" i="0" sz="900" u="none" cap="none" strike="noStrike">
                <a:solidFill>
                  <a:srgbClr val="3F3F3F"/>
                </a:solidFill>
                <a:latin typeface="Century Gothic"/>
                <a:ea typeface="Century Gothic"/>
                <a:cs typeface="Century Gothic"/>
                <a:sym typeface="Century Gothic"/>
              </a:defRPr>
            </a:lvl9pPr>
          </a:lstStyle>
          <a:p/>
        </p:txBody>
      </p:sp>
      <p:sp>
        <p:nvSpPr>
          <p:cNvPr id="205" name="Shape 205"/>
          <p:cNvSpPr txBox="1"/>
          <p:nvPr>
            <p:ph idx="3" type="body"/>
          </p:nvPr>
        </p:nvSpPr>
        <p:spPr>
          <a:xfrm>
            <a:off x="4512721" y="2603501"/>
            <a:ext cx="3145380" cy="576262"/>
          </a:xfrm>
          <a:prstGeom prst="rect">
            <a:avLst/>
          </a:prstGeom>
          <a:noFill/>
          <a:ln>
            <a:noFill/>
          </a:ln>
        </p:spPr>
        <p:txBody>
          <a:bodyPr anchorCtr="0" anchor="b" bIns="91425" lIns="91425" rIns="91425" tIns="91425"/>
          <a:lstStyle>
            <a:lvl1pPr indent="0" lvl="0" marL="0" marR="0" rtl="0" algn="l">
              <a:spcBef>
                <a:spcPts val="1000"/>
              </a:spcBef>
              <a:spcAft>
                <a:spcPts val="0"/>
              </a:spcAft>
              <a:buClr>
                <a:schemeClr val="accent1"/>
              </a:buClr>
              <a:buFont typeface="Noto Sans Symbols"/>
              <a:buNone/>
              <a:defRPr b="0" i="0" sz="2400" u="none" cap="none" strike="noStrike">
                <a:solidFill>
                  <a:schemeClr val="accent1"/>
                </a:solidFill>
                <a:latin typeface="Century Gothic"/>
                <a:ea typeface="Century Gothic"/>
                <a:cs typeface="Century Gothic"/>
                <a:sym typeface="Century Gothic"/>
              </a:defRPr>
            </a:lvl1pPr>
            <a:lvl2pPr indent="0" lvl="1" marL="457200" marR="0" rtl="0" algn="l">
              <a:spcBef>
                <a:spcPts val="1000"/>
              </a:spcBef>
              <a:spcAft>
                <a:spcPts val="0"/>
              </a:spcAft>
              <a:buClr>
                <a:schemeClr val="accent1"/>
              </a:buClr>
              <a:buFont typeface="Noto Sans Symbols"/>
              <a:buNone/>
              <a:defRPr b="1" i="0" sz="2000" u="none" cap="none" strike="noStrike">
                <a:solidFill>
                  <a:srgbClr val="3F3F3F"/>
                </a:solidFill>
                <a:latin typeface="Century Gothic"/>
                <a:ea typeface="Century Gothic"/>
                <a:cs typeface="Century Gothic"/>
                <a:sym typeface="Century Gothic"/>
              </a:defRPr>
            </a:lvl2pPr>
            <a:lvl3pPr indent="0" lvl="2" marL="914400" marR="0" rtl="0" algn="l">
              <a:spcBef>
                <a:spcPts val="1000"/>
              </a:spcBef>
              <a:spcAft>
                <a:spcPts val="0"/>
              </a:spcAft>
              <a:buClr>
                <a:schemeClr val="accent1"/>
              </a:buClr>
              <a:buFont typeface="Noto Sans Symbols"/>
              <a:buNone/>
              <a:defRPr b="1" i="0" sz="1800" u="none" cap="none" strike="noStrike">
                <a:solidFill>
                  <a:srgbClr val="3F3F3F"/>
                </a:solidFill>
                <a:latin typeface="Century Gothic"/>
                <a:ea typeface="Century Gothic"/>
                <a:cs typeface="Century Gothic"/>
                <a:sym typeface="Century Gothic"/>
              </a:defRPr>
            </a:lvl3pPr>
            <a:lvl4pPr indent="0" lvl="3" marL="1371600" marR="0" rtl="0" algn="l">
              <a:spcBef>
                <a:spcPts val="1000"/>
              </a:spcBef>
              <a:spcAft>
                <a:spcPts val="0"/>
              </a:spcAft>
              <a:buClr>
                <a:schemeClr val="accent1"/>
              </a:buClr>
              <a:buFont typeface="Noto Sans Symbols"/>
              <a:buNone/>
              <a:defRPr b="1" i="0" sz="1600" u="none" cap="none" strike="noStrike">
                <a:solidFill>
                  <a:srgbClr val="3F3F3F"/>
                </a:solidFill>
                <a:latin typeface="Century Gothic"/>
                <a:ea typeface="Century Gothic"/>
                <a:cs typeface="Century Gothic"/>
                <a:sym typeface="Century Gothic"/>
              </a:defRPr>
            </a:lvl4pPr>
            <a:lvl5pPr indent="0" lvl="4" marL="1828800" marR="0" rtl="0" algn="l">
              <a:spcBef>
                <a:spcPts val="1000"/>
              </a:spcBef>
              <a:spcAft>
                <a:spcPts val="0"/>
              </a:spcAft>
              <a:buClr>
                <a:schemeClr val="accent1"/>
              </a:buClr>
              <a:buFont typeface="Noto Sans Symbols"/>
              <a:buNone/>
              <a:defRPr b="1" i="0" sz="1600" u="none" cap="none" strike="noStrike">
                <a:solidFill>
                  <a:srgbClr val="3F3F3F"/>
                </a:solidFill>
                <a:latin typeface="Century Gothic"/>
                <a:ea typeface="Century Gothic"/>
                <a:cs typeface="Century Gothic"/>
                <a:sym typeface="Century Gothic"/>
              </a:defRPr>
            </a:lvl5pPr>
            <a:lvl6pPr indent="0" lvl="5" marL="2286000" marR="0" rtl="0" algn="l">
              <a:spcBef>
                <a:spcPts val="1000"/>
              </a:spcBef>
              <a:spcAft>
                <a:spcPts val="0"/>
              </a:spcAft>
              <a:buClr>
                <a:schemeClr val="accent1"/>
              </a:buClr>
              <a:buFont typeface="Noto Sans Symbols"/>
              <a:buNone/>
              <a:defRPr b="1" i="0" sz="1600" u="none" cap="none" strike="noStrike">
                <a:solidFill>
                  <a:srgbClr val="3F3F3F"/>
                </a:solidFill>
                <a:latin typeface="Century Gothic"/>
                <a:ea typeface="Century Gothic"/>
                <a:cs typeface="Century Gothic"/>
                <a:sym typeface="Century Gothic"/>
              </a:defRPr>
            </a:lvl6pPr>
            <a:lvl7pPr indent="0" lvl="6" marL="2743200" marR="0" rtl="0" algn="l">
              <a:spcBef>
                <a:spcPts val="1000"/>
              </a:spcBef>
              <a:spcAft>
                <a:spcPts val="0"/>
              </a:spcAft>
              <a:buClr>
                <a:schemeClr val="accent1"/>
              </a:buClr>
              <a:buFont typeface="Noto Sans Symbols"/>
              <a:buNone/>
              <a:defRPr b="1" i="0" sz="1600" u="none" cap="none" strike="noStrike">
                <a:solidFill>
                  <a:srgbClr val="3F3F3F"/>
                </a:solidFill>
                <a:latin typeface="Century Gothic"/>
                <a:ea typeface="Century Gothic"/>
                <a:cs typeface="Century Gothic"/>
                <a:sym typeface="Century Gothic"/>
              </a:defRPr>
            </a:lvl7pPr>
            <a:lvl8pPr indent="0" lvl="7" marL="3200400" marR="0" rtl="0" algn="l">
              <a:spcBef>
                <a:spcPts val="1000"/>
              </a:spcBef>
              <a:spcAft>
                <a:spcPts val="0"/>
              </a:spcAft>
              <a:buClr>
                <a:schemeClr val="accent1"/>
              </a:buClr>
              <a:buFont typeface="Noto Sans Symbols"/>
              <a:buNone/>
              <a:defRPr b="1" i="0" sz="1600" u="none" cap="none" strike="noStrike">
                <a:solidFill>
                  <a:srgbClr val="3F3F3F"/>
                </a:solidFill>
                <a:latin typeface="Century Gothic"/>
                <a:ea typeface="Century Gothic"/>
                <a:cs typeface="Century Gothic"/>
                <a:sym typeface="Century Gothic"/>
              </a:defRPr>
            </a:lvl8pPr>
            <a:lvl9pPr indent="0" lvl="8" marL="3657600" marR="0" rtl="0" algn="l">
              <a:spcBef>
                <a:spcPts val="1000"/>
              </a:spcBef>
              <a:spcAft>
                <a:spcPts val="0"/>
              </a:spcAft>
              <a:buClr>
                <a:schemeClr val="accent1"/>
              </a:buClr>
              <a:buFont typeface="Noto Sans Symbols"/>
              <a:buNone/>
              <a:defRPr b="1" i="0" sz="1600" u="none" cap="none" strike="noStrike">
                <a:solidFill>
                  <a:srgbClr val="3F3F3F"/>
                </a:solidFill>
                <a:latin typeface="Century Gothic"/>
                <a:ea typeface="Century Gothic"/>
                <a:cs typeface="Century Gothic"/>
                <a:sym typeface="Century Gothic"/>
              </a:defRPr>
            </a:lvl9pPr>
          </a:lstStyle>
          <a:p/>
        </p:txBody>
      </p:sp>
      <p:sp>
        <p:nvSpPr>
          <p:cNvPr id="206" name="Shape 206"/>
          <p:cNvSpPr txBox="1"/>
          <p:nvPr>
            <p:ph idx="4" type="body"/>
          </p:nvPr>
        </p:nvSpPr>
        <p:spPr>
          <a:xfrm>
            <a:off x="4512721" y="3193560"/>
            <a:ext cx="3145380" cy="2833495"/>
          </a:xfrm>
          <a:prstGeom prst="rect">
            <a:avLst/>
          </a:prstGeom>
          <a:noFill/>
          <a:ln>
            <a:noFill/>
          </a:ln>
        </p:spPr>
        <p:txBody>
          <a:bodyPr anchorCtr="0" anchor="t" bIns="91425" lIns="91425" rIns="91425" tIns="91425"/>
          <a:lstStyle>
            <a:lvl1pPr indent="0" lvl="0" marL="0" marR="0" rtl="0" algn="l">
              <a:spcBef>
                <a:spcPts val="1000"/>
              </a:spcBef>
              <a:spcAft>
                <a:spcPts val="0"/>
              </a:spcAft>
              <a:buClr>
                <a:schemeClr val="accent1"/>
              </a:buClr>
              <a:buFont typeface="Noto Sans Symbols"/>
              <a:buNone/>
              <a:defRPr b="0" i="0" sz="1400" u="none" cap="none" strike="noStrike">
                <a:solidFill>
                  <a:srgbClr val="3F3F3F"/>
                </a:solidFill>
                <a:latin typeface="Century Gothic"/>
                <a:ea typeface="Century Gothic"/>
                <a:cs typeface="Century Gothic"/>
                <a:sym typeface="Century Gothic"/>
              </a:defRPr>
            </a:lvl1pPr>
            <a:lvl2pPr indent="0" lvl="1" marL="457200" marR="0" rtl="0" algn="l">
              <a:spcBef>
                <a:spcPts val="1000"/>
              </a:spcBef>
              <a:spcAft>
                <a:spcPts val="0"/>
              </a:spcAft>
              <a:buClr>
                <a:schemeClr val="accent1"/>
              </a:buClr>
              <a:buFont typeface="Noto Sans Symbols"/>
              <a:buNone/>
              <a:defRPr b="0" i="0" sz="1200" u="none" cap="none" strike="noStrike">
                <a:solidFill>
                  <a:srgbClr val="3F3F3F"/>
                </a:solidFill>
                <a:latin typeface="Century Gothic"/>
                <a:ea typeface="Century Gothic"/>
                <a:cs typeface="Century Gothic"/>
                <a:sym typeface="Century Gothic"/>
              </a:defRPr>
            </a:lvl2pPr>
            <a:lvl3pPr indent="0" lvl="2" marL="914400" marR="0" rtl="0" algn="l">
              <a:spcBef>
                <a:spcPts val="1000"/>
              </a:spcBef>
              <a:spcAft>
                <a:spcPts val="0"/>
              </a:spcAft>
              <a:buClr>
                <a:schemeClr val="accent1"/>
              </a:buClr>
              <a:buFont typeface="Noto Sans Symbols"/>
              <a:buNone/>
              <a:defRPr b="0" i="0" sz="1000" u="none" cap="none" strike="noStrike">
                <a:solidFill>
                  <a:srgbClr val="3F3F3F"/>
                </a:solidFill>
                <a:latin typeface="Century Gothic"/>
                <a:ea typeface="Century Gothic"/>
                <a:cs typeface="Century Gothic"/>
                <a:sym typeface="Century Gothic"/>
              </a:defRPr>
            </a:lvl3pPr>
            <a:lvl4pPr indent="0" lvl="3" marL="1371600" marR="0" rtl="0" algn="l">
              <a:spcBef>
                <a:spcPts val="1000"/>
              </a:spcBef>
              <a:spcAft>
                <a:spcPts val="0"/>
              </a:spcAft>
              <a:buClr>
                <a:schemeClr val="accent1"/>
              </a:buClr>
              <a:buFont typeface="Noto Sans Symbols"/>
              <a:buNone/>
              <a:defRPr b="0" i="0" sz="900" u="none" cap="none" strike="noStrike">
                <a:solidFill>
                  <a:srgbClr val="3F3F3F"/>
                </a:solidFill>
                <a:latin typeface="Century Gothic"/>
                <a:ea typeface="Century Gothic"/>
                <a:cs typeface="Century Gothic"/>
                <a:sym typeface="Century Gothic"/>
              </a:defRPr>
            </a:lvl4pPr>
            <a:lvl5pPr indent="0" lvl="4" marL="1828800" marR="0" rtl="0" algn="l">
              <a:spcBef>
                <a:spcPts val="1000"/>
              </a:spcBef>
              <a:spcAft>
                <a:spcPts val="0"/>
              </a:spcAft>
              <a:buClr>
                <a:schemeClr val="accent1"/>
              </a:buClr>
              <a:buFont typeface="Noto Sans Symbols"/>
              <a:buNone/>
              <a:defRPr b="0" i="0" sz="900" u="none" cap="none" strike="noStrike">
                <a:solidFill>
                  <a:srgbClr val="3F3F3F"/>
                </a:solidFill>
                <a:latin typeface="Century Gothic"/>
                <a:ea typeface="Century Gothic"/>
                <a:cs typeface="Century Gothic"/>
                <a:sym typeface="Century Gothic"/>
              </a:defRPr>
            </a:lvl5pPr>
            <a:lvl6pPr indent="0" lvl="5" marL="2286000" marR="0" rtl="0" algn="l">
              <a:spcBef>
                <a:spcPts val="1000"/>
              </a:spcBef>
              <a:spcAft>
                <a:spcPts val="0"/>
              </a:spcAft>
              <a:buClr>
                <a:schemeClr val="accent1"/>
              </a:buClr>
              <a:buFont typeface="Noto Sans Symbols"/>
              <a:buNone/>
              <a:defRPr b="0" i="0" sz="900" u="none" cap="none" strike="noStrike">
                <a:solidFill>
                  <a:srgbClr val="3F3F3F"/>
                </a:solidFill>
                <a:latin typeface="Century Gothic"/>
                <a:ea typeface="Century Gothic"/>
                <a:cs typeface="Century Gothic"/>
                <a:sym typeface="Century Gothic"/>
              </a:defRPr>
            </a:lvl6pPr>
            <a:lvl7pPr indent="0" lvl="6" marL="2743200" marR="0" rtl="0" algn="l">
              <a:spcBef>
                <a:spcPts val="1000"/>
              </a:spcBef>
              <a:spcAft>
                <a:spcPts val="0"/>
              </a:spcAft>
              <a:buClr>
                <a:schemeClr val="accent1"/>
              </a:buClr>
              <a:buFont typeface="Noto Sans Symbols"/>
              <a:buNone/>
              <a:defRPr b="0" i="0" sz="900" u="none" cap="none" strike="noStrike">
                <a:solidFill>
                  <a:srgbClr val="3F3F3F"/>
                </a:solidFill>
                <a:latin typeface="Century Gothic"/>
                <a:ea typeface="Century Gothic"/>
                <a:cs typeface="Century Gothic"/>
                <a:sym typeface="Century Gothic"/>
              </a:defRPr>
            </a:lvl7pPr>
            <a:lvl8pPr indent="0" lvl="7" marL="3200400" marR="0" rtl="0" algn="l">
              <a:spcBef>
                <a:spcPts val="1000"/>
              </a:spcBef>
              <a:spcAft>
                <a:spcPts val="0"/>
              </a:spcAft>
              <a:buClr>
                <a:schemeClr val="accent1"/>
              </a:buClr>
              <a:buFont typeface="Noto Sans Symbols"/>
              <a:buNone/>
              <a:defRPr b="0" i="0" sz="900" u="none" cap="none" strike="noStrike">
                <a:solidFill>
                  <a:srgbClr val="3F3F3F"/>
                </a:solidFill>
                <a:latin typeface="Century Gothic"/>
                <a:ea typeface="Century Gothic"/>
                <a:cs typeface="Century Gothic"/>
                <a:sym typeface="Century Gothic"/>
              </a:defRPr>
            </a:lvl8pPr>
            <a:lvl9pPr indent="0" lvl="8" marL="3657600" marR="0" rtl="0" algn="l">
              <a:spcBef>
                <a:spcPts val="1000"/>
              </a:spcBef>
              <a:spcAft>
                <a:spcPts val="0"/>
              </a:spcAft>
              <a:buClr>
                <a:schemeClr val="accent1"/>
              </a:buClr>
              <a:buFont typeface="Noto Sans Symbols"/>
              <a:buNone/>
              <a:defRPr b="0" i="0" sz="900" u="none" cap="none" strike="noStrike">
                <a:solidFill>
                  <a:srgbClr val="3F3F3F"/>
                </a:solidFill>
                <a:latin typeface="Century Gothic"/>
                <a:ea typeface="Century Gothic"/>
                <a:cs typeface="Century Gothic"/>
                <a:sym typeface="Century Gothic"/>
              </a:defRPr>
            </a:lvl9pPr>
          </a:lstStyle>
          <a:p/>
        </p:txBody>
      </p:sp>
      <p:sp>
        <p:nvSpPr>
          <p:cNvPr id="207" name="Shape 207"/>
          <p:cNvSpPr txBox="1"/>
          <p:nvPr>
            <p:ph idx="5" type="body"/>
          </p:nvPr>
        </p:nvSpPr>
        <p:spPr>
          <a:xfrm>
            <a:off x="7886700" y="2617299"/>
            <a:ext cx="3161029" cy="576260"/>
          </a:xfrm>
          <a:prstGeom prst="rect">
            <a:avLst/>
          </a:prstGeom>
          <a:noFill/>
          <a:ln>
            <a:noFill/>
          </a:ln>
        </p:spPr>
        <p:txBody>
          <a:bodyPr anchorCtr="0" anchor="b" bIns="91425" lIns="91425" rIns="91425" tIns="91425"/>
          <a:lstStyle>
            <a:lvl1pPr indent="0" lvl="0" marL="0" marR="0" rtl="0" algn="l">
              <a:spcBef>
                <a:spcPts val="1000"/>
              </a:spcBef>
              <a:spcAft>
                <a:spcPts val="0"/>
              </a:spcAft>
              <a:buClr>
                <a:schemeClr val="accent1"/>
              </a:buClr>
              <a:buFont typeface="Noto Sans Symbols"/>
              <a:buNone/>
              <a:defRPr b="0" i="0" sz="2400" u="none" cap="none" strike="noStrike">
                <a:solidFill>
                  <a:schemeClr val="accent1"/>
                </a:solidFill>
                <a:latin typeface="Century Gothic"/>
                <a:ea typeface="Century Gothic"/>
                <a:cs typeface="Century Gothic"/>
                <a:sym typeface="Century Gothic"/>
              </a:defRPr>
            </a:lvl1pPr>
            <a:lvl2pPr indent="0" lvl="1" marL="457200" marR="0" rtl="0" algn="l">
              <a:spcBef>
                <a:spcPts val="1000"/>
              </a:spcBef>
              <a:spcAft>
                <a:spcPts val="0"/>
              </a:spcAft>
              <a:buClr>
                <a:schemeClr val="accent1"/>
              </a:buClr>
              <a:buFont typeface="Noto Sans Symbols"/>
              <a:buNone/>
              <a:defRPr b="1" i="0" sz="2000" u="none" cap="none" strike="noStrike">
                <a:solidFill>
                  <a:srgbClr val="3F3F3F"/>
                </a:solidFill>
                <a:latin typeface="Century Gothic"/>
                <a:ea typeface="Century Gothic"/>
                <a:cs typeface="Century Gothic"/>
                <a:sym typeface="Century Gothic"/>
              </a:defRPr>
            </a:lvl2pPr>
            <a:lvl3pPr indent="0" lvl="2" marL="914400" marR="0" rtl="0" algn="l">
              <a:spcBef>
                <a:spcPts val="1000"/>
              </a:spcBef>
              <a:spcAft>
                <a:spcPts val="0"/>
              </a:spcAft>
              <a:buClr>
                <a:schemeClr val="accent1"/>
              </a:buClr>
              <a:buFont typeface="Noto Sans Symbols"/>
              <a:buNone/>
              <a:defRPr b="1" i="0" sz="1800" u="none" cap="none" strike="noStrike">
                <a:solidFill>
                  <a:srgbClr val="3F3F3F"/>
                </a:solidFill>
                <a:latin typeface="Century Gothic"/>
                <a:ea typeface="Century Gothic"/>
                <a:cs typeface="Century Gothic"/>
                <a:sym typeface="Century Gothic"/>
              </a:defRPr>
            </a:lvl3pPr>
            <a:lvl4pPr indent="0" lvl="3" marL="1371600" marR="0" rtl="0" algn="l">
              <a:spcBef>
                <a:spcPts val="1000"/>
              </a:spcBef>
              <a:spcAft>
                <a:spcPts val="0"/>
              </a:spcAft>
              <a:buClr>
                <a:schemeClr val="accent1"/>
              </a:buClr>
              <a:buFont typeface="Noto Sans Symbols"/>
              <a:buNone/>
              <a:defRPr b="1" i="0" sz="1600" u="none" cap="none" strike="noStrike">
                <a:solidFill>
                  <a:srgbClr val="3F3F3F"/>
                </a:solidFill>
                <a:latin typeface="Century Gothic"/>
                <a:ea typeface="Century Gothic"/>
                <a:cs typeface="Century Gothic"/>
                <a:sym typeface="Century Gothic"/>
              </a:defRPr>
            </a:lvl4pPr>
            <a:lvl5pPr indent="0" lvl="4" marL="1828800" marR="0" rtl="0" algn="l">
              <a:spcBef>
                <a:spcPts val="1000"/>
              </a:spcBef>
              <a:spcAft>
                <a:spcPts val="0"/>
              </a:spcAft>
              <a:buClr>
                <a:schemeClr val="accent1"/>
              </a:buClr>
              <a:buFont typeface="Noto Sans Symbols"/>
              <a:buNone/>
              <a:defRPr b="1" i="0" sz="1600" u="none" cap="none" strike="noStrike">
                <a:solidFill>
                  <a:srgbClr val="3F3F3F"/>
                </a:solidFill>
                <a:latin typeface="Century Gothic"/>
                <a:ea typeface="Century Gothic"/>
                <a:cs typeface="Century Gothic"/>
                <a:sym typeface="Century Gothic"/>
              </a:defRPr>
            </a:lvl5pPr>
            <a:lvl6pPr indent="0" lvl="5" marL="2286000" marR="0" rtl="0" algn="l">
              <a:spcBef>
                <a:spcPts val="1000"/>
              </a:spcBef>
              <a:spcAft>
                <a:spcPts val="0"/>
              </a:spcAft>
              <a:buClr>
                <a:schemeClr val="accent1"/>
              </a:buClr>
              <a:buFont typeface="Noto Sans Symbols"/>
              <a:buNone/>
              <a:defRPr b="1" i="0" sz="1600" u="none" cap="none" strike="noStrike">
                <a:solidFill>
                  <a:srgbClr val="3F3F3F"/>
                </a:solidFill>
                <a:latin typeface="Century Gothic"/>
                <a:ea typeface="Century Gothic"/>
                <a:cs typeface="Century Gothic"/>
                <a:sym typeface="Century Gothic"/>
              </a:defRPr>
            </a:lvl6pPr>
            <a:lvl7pPr indent="0" lvl="6" marL="2743200" marR="0" rtl="0" algn="l">
              <a:spcBef>
                <a:spcPts val="1000"/>
              </a:spcBef>
              <a:spcAft>
                <a:spcPts val="0"/>
              </a:spcAft>
              <a:buClr>
                <a:schemeClr val="accent1"/>
              </a:buClr>
              <a:buFont typeface="Noto Sans Symbols"/>
              <a:buNone/>
              <a:defRPr b="1" i="0" sz="1600" u="none" cap="none" strike="noStrike">
                <a:solidFill>
                  <a:srgbClr val="3F3F3F"/>
                </a:solidFill>
                <a:latin typeface="Century Gothic"/>
                <a:ea typeface="Century Gothic"/>
                <a:cs typeface="Century Gothic"/>
                <a:sym typeface="Century Gothic"/>
              </a:defRPr>
            </a:lvl7pPr>
            <a:lvl8pPr indent="0" lvl="7" marL="3200400" marR="0" rtl="0" algn="l">
              <a:spcBef>
                <a:spcPts val="1000"/>
              </a:spcBef>
              <a:spcAft>
                <a:spcPts val="0"/>
              </a:spcAft>
              <a:buClr>
                <a:schemeClr val="accent1"/>
              </a:buClr>
              <a:buFont typeface="Noto Sans Symbols"/>
              <a:buNone/>
              <a:defRPr b="1" i="0" sz="1600" u="none" cap="none" strike="noStrike">
                <a:solidFill>
                  <a:srgbClr val="3F3F3F"/>
                </a:solidFill>
                <a:latin typeface="Century Gothic"/>
                <a:ea typeface="Century Gothic"/>
                <a:cs typeface="Century Gothic"/>
                <a:sym typeface="Century Gothic"/>
              </a:defRPr>
            </a:lvl8pPr>
            <a:lvl9pPr indent="0" lvl="8" marL="3657600" marR="0" rtl="0" algn="l">
              <a:spcBef>
                <a:spcPts val="1000"/>
              </a:spcBef>
              <a:spcAft>
                <a:spcPts val="0"/>
              </a:spcAft>
              <a:buClr>
                <a:schemeClr val="accent1"/>
              </a:buClr>
              <a:buFont typeface="Noto Sans Symbols"/>
              <a:buNone/>
              <a:defRPr b="1" i="0" sz="1600" u="none" cap="none" strike="noStrike">
                <a:solidFill>
                  <a:srgbClr val="3F3F3F"/>
                </a:solidFill>
                <a:latin typeface="Century Gothic"/>
                <a:ea typeface="Century Gothic"/>
                <a:cs typeface="Century Gothic"/>
                <a:sym typeface="Century Gothic"/>
              </a:defRPr>
            </a:lvl9pPr>
          </a:lstStyle>
          <a:p/>
        </p:txBody>
      </p:sp>
      <p:sp>
        <p:nvSpPr>
          <p:cNvPr id="208" name="Shape 208"/>
          <p:cNvSpPr txBox="1"/>
          <p:nvPr>
            <p:ph idx="6" type="body"/>
          </p:nvPr>
        </p:nvSpPr>
        <p:spPr>
          <a:xfrm>
            <a:off x="7886700" y="3193560"/>
            <a:ext cx="3164719" cy="2833492"/>
          </a:xfrm>
          <a:prstGeom prst="rect">
            <a:avLst/>
          </a:prstGeom>
          <a:noFill/>
          <a:ln>
            <a:noFill/>
          </a:ln>
        </p:spPr>
        <p:txBody>
          <a:bodyPr anchorCtr="0" anchor="t" bIns="91425" lIns="91425" rIns="91425" tIns="91425"/>
          <a:lstStyle>
            <a:lvl1pPr indent="0" lvl="0" marL="0" marR="0" rtl="0" algn="l">
              <a:spcBef>
                <a:spcPts val="1000"/>
              </a:spcBef>
              <a:spcAft>
                <a:spcPts val="0"/>
              </a:spcAft>
              <a:buClr>
                <a:schemeClr val="accent1"/>
              </a:buClr>
              <a:buFont typeface="Noto Sans Symbols"/>
              <a:buNone/>
              <a:defRPr b="0" i="0" sz="1400" u="none" cap="none" strike="noStrike">
                <a:solidFill>
                  <a:srgbClr val="3F3F3F"/>
                </a:solidFill>
                <a:latin typeface="Century Gothic"/>
                <a:ea typeface="Century Gothic"/>
                <a:cs typeface="Century Gothic"/>
                <a:sym typeface="Century Gothic"/>
              </a:defRPr>
            </a:lvl1pPr>
            <a:lvl2pPr indent="0" lvl="1" marL="457200" marR="0" rtl="0" algn="l">
              <a:spcBef>
                <a:spcPts val="1000"/>
              </a:spcBef>
              <a:spcAft>
                <a:spcPts val="0"/>
              </a:spcAft>
              <a:buClr>
                <a:schemeClr val="accent1"/>
              </a:buClr>
              <a:buFont typeface="Noto Sans Symbols"/>
              <a:buNone/>
              <a:defRPr b="0" i="0" sz="1200" u="none" cap="none" strike="noStrike">
                <a:solidFill>
                  <a:srgbClr val="3F3F3F"/>
                </a:solidFill>
                <a:latin typeface="Century Gothic"/>
                <a:ea typeface="Century Gothic"/>
                <a:cs typeface="Century Gothic"/>
                <a:sym typeface="Century Gothic"/>
              </a:defRPr>
            </a:lvl2pPr>
            <a:lvl3pPr indent="0" lvl="2" marL="914400" marR="0" rtl="0" algn="l">
              <a:spcBef>
                <a:spcPts val="1000"/>
              </a:spcBef>
              <a:spcAft>
                <a:spcPts val="0"/>
              </a:spcAft>
              <a:buClr>
                <a:schemeClr val="accent1"/>
              </a:buClr>
              <a:buFont typeface="Noto Sans Symbols"/>
              <a:buNone/>
              <a:defRPr b="0" i="0" sz="1000" u="none" cap="none" strike="noStrike">
                <a:solidFill>
                  <a:srgbClr val="3F3F3F"/>
                </a:solidFill>
                <a:latin typeface="Century Gothic"/>
                <a:ea typeface="Century Gothic"/>
                <a:cs typeface="Century Gothic"/>
                <a:sym typeface="Century Gothic"/>
              </a:defRPr>
            </a:lvl3pPr>
            <a:lvl4pPr indent="0" lvl="3" marL="1371600" marR="0" rtl="0" algn="l">
              <a:spcBef>
                <a:spcPts val="1000"/>
              </a:spcBef>
              <a:spcAft>
                <a:spcPts val="0"/>
              </a:spcAft>
              <a:buClr>
                <a:schemeClr val="accent1"/>
              </a:buClr>
              <a:buFont typeface="Noto Sans Symbols"/>
              <a:buNone/>
              <a:defRPr b="0" i="0" sz="900" u="none" cap="none" strike="noStrike">
                <a:solidFill>
                  <a:srgbClr val="3F3F3F"/>
                </a:solidFill>
                <a:latin typeface="Century Gothic"/>
                <a:ea typeface="Century Gothic"/>
                <a:cs typeface="Century Gothic"/>
                <a:sym typeface="Century Gothic"/>
              </a:defRPr>
            </a:lvl4pPr>
            <a:lvl5pPr indent="0" lvl="4" marL="1828800" marR="0" rtl="0" algn="l">
              <a:spcBef>
                <a:spcPts val="1000"/>
              </a:spcBef>
              <a:spcAft>
                <a:spcPts val="0"/>
              </a:spcAft>
              <a:buClr>
                <a:schemeClr val="accent1"/>
              </a:buClr>
              <a:buFont typeface="Noto Sans Symbols"/>
              <a:buNone/>
              <a:defRPr b="0" i="0" sz="900" u="none" cap="none" strike="noStrike">
                <a:solidFill>
                  <a:srgbClr val="3F3F3F"/>
                </a:solidFill>
                <a:latin typeface="Century Gothic"/>
                <a:ea typeface="Century Gothic"/>
                <a:cs typeface="Century Gothic"/>
                <a:sym typeface="Century Gothic"/>
              </a:defRPr>
            </a:lvl5pPr>
            <a:lvl6pPr indent="0" lvl="5" marL="2286000" marR="0" rtl="0" algn="l">
              <a:spcBef>
                <a:spcPts val="1000"/>
              </a:spcBef>
              <a:spcAft>
                <a:spcPts val="0"/>
              </a:spcAft>
              <a:buClr>
                <a:schemeClr val="accent1"/>
              </a:buClr>
              <a:buFont typeface="Noto Sans Symbols"/>
              <a:buNone/>
              <a:defRPr b="0" i="0" sz="900" u="none" cap="none" strike="noStrike">
                <a:solidFill>
                  <a:srgbClr val="3F3F3F"/>
                </a:solidFill>
                <a:latin typeface="Century Gothic"/>
                <a:ea typeface="Century Gothic"/>
                <a:cs typeface="Century Gothic"/>
                <a:sym typeface="Century Gothic"/>
              </a:defRPr>
            </a:lvl6pPr>
            <a:lvl7pPr indent="0" lvl="6" marL="2743200" marR="0" rtl="0" algn="l">
              <a:spcBef>
                <a:spcPts val="1000"/>
              </a:spcBef>
              <a:spcAft>
                <a:spcPts val="0"/>
              </a:spcAft>
              <a:buClr>
                <a:schemeClr val="accent1"/>
              </a:buClr>
              <a:buFont typeface="Noto Sans Symbols"/>
              <a:buNone/>
              <a:defRPr b="0" i="0" sz="900" u="none" cap="none" strike="noStrike">
                <a:solidFill>
                  <a:srgbClr val="3F3F3F"/>
                </a:solidFill>
                <a:latin typeface="Century Gothic"/>
                <a:ea typeface="Century Gothic"/>
                <a:cs typeface="Century Gothic"/>
                <a:sym typeface="Century Gothic"/>
              </a:defRPr>
            </a:lvl7pPr>
            <a:lvl8pPr indent="0" lvl="7" marL="3200400" marR="0" rtl="0" algn="l">
              <a:spcBef>
                <a:spcPts val="1000"/>
              </a:spcBef>
              <a:spcAft>
                <a:spcPts val="0"/>
              </a:spcAft>
              <a:buClr>
                <a:schemeClr val="accent1"/>
              </a:buClr>
              <a:buFont typeface="Noto Sans Symbols"/>
              <a:buNone/>
              <a:defRPr b="0" i="0" sz="900" u="none" cap="none" strike="noStrike">
                <a:solidFill>
                  <a:srgbClr val="3F3F3F"/>
                </a:solidFill>
                <a:latin typeface="Century Gothic"/>
                <a:ea typeface="Century Gothic"/>
                <a:cs typeface="Century Gothic"/>
                <a:sym typeface="Century Gothic"/>
              </a:defRPr>
            </a:lvl8pPr>
            <a:lvl9pPr indent="0" lvl="8" marL="3657600" marR="0" rtl="0" algn="l">
              <a:spcBef>
                <a:spcPts val="1000"/>
              </a:spcBef>
              <a:spcAft>
                <a:spcPts val="0"/>
              </a:spcAft>
              <a:buClr>
                <a:schemeClr val="accent1"/>
              </a:buClr>
              <a:buFont typeface="Noto Sans Symbols"/>
              <a:buNone/>
              <a:defRPr b="0" i="0" sz="900" u="none" cap="none" strike="noStrike">
                <a:solidFill>
                  <a:srgbClr val="3F3F3F"/>
                </a:solidFill>
                <a:latin typeface="Century Gothic"/>
                <a:ea typeface="Century Gothic"/>
                <a:cs typeface="Century Gothic"/>
                <a:sym typeface="Century Gothic"/>
              </a:defRPr>
            </a:lvl9pPr>
          </a:lstStyle>
          <a:p/>
        </p:txBody>
      </p:sp>
      <p:cxnSp>
        <p:nvCxnSpPr>
          <p:cNvPr id="209" name="Shape 209"/>
          <p:cNvCxnSpPr/>
          <p:nvPr/>
        </p:nvCxnSpPr>
        <p:spPr>
          <a:xfrm>
            <a:off x="4403971" y="2569633"/>
            <a:ext cx="0" cy="3492498"/>
          </a:xfrm>
          <a:prstGeom prst="straightConnector1">
            <a:avLst/>
          </a:prstGeom>
          <a:noFill/>
          <a:ln cap="flat" cmpd="sng" w="12700">
            <a:solidFill>
              <a:schemeClr val="accent1">
                <a:alpha val="40784"/>
              </a:schemeClr>
            </a:solidFill>
            <a:prstDash val="solid"/>
            <a:round/>
            <a:headEnd len="med" w="med" type="none"/>
            <a:tailEnd len="med" w="med" type="none"/>
          </a:ln>
        </p:spPr>
      </p:cxnSp>
      <p:cxnSp>
        <p:nvCxnSpPr>
          <p:cNvPr id="210" name="Shape 210"/>
          <p:cNvCxnSpPr/>
          <p:nvPr/>
        </p:nvCxnSpPr>
        <p:spPr>
          <a:xfrm>
            <a:off x="7772400" y="2569633"/>
            <a:ext cx="0" cy="3492498"/>
          </a:xfrm>
          <a:prstGeom prst="straightConnector1">
            <a:avLst/>
          </a:prstGeom>
          <a:noFill/>
          <a:ln cap="flat" cmpd="sng" w="12700">
            <a:solidFill>
              <a:schemeClr val="accent1">
                <a:alpha val="40784"/>
              </a:schemeClr>
            </a:solidFill>
            <a:prstDash val="solid"/>
            <a:round/>
            <a:headEnd len="med" w="med" type="none"/>
            <a:tailEnd len="med" w="med" type="none"/>
          </a:ln>
        </p:spPr>
      </p:cxnSp>
      <p:sp>
        <p:nvSpPr>
          <p:cNvPr id="211" name="Shape 211"/>
          <p:cNvSpPr txBox="1"/>
          <p:nvPr>
            <p:ph idx="10" type="dt"/>
          </p:nvPr>
        </p:nvSpPr>
        <p:spPr>
          <a:xfrm>
            <a:off x="10650938" y="6394060"/>
            <a:ext cx="990598" cy="304798"/>
          </a:xfrm>
          <a:prstGeom prst="rect">
            <a:avLst/>
          </a:prstGeom>
          <a:noFill/>
          <a:ln>
            <a:noFill/>
          </a:ln>
        </p:spPr>
        <p:txBody>
          <a:bodyPr anchorCtr="0" anchor="t" bIns="91425" lIns="91425" rIns="91425" tIns="91425"/>
          <a:lstStyle>
            <a:lvl1pPr indent="0" lvl="0" marL="0" marR="0" rtl="0" algn="r">
              <a:spcBef>
                <a:spcPts val="0"/>
              </a:spcBef>
              <a:buNone/>
              <a:defRPr b="1" i="0" sz="1000" u="none" cap="none" strike="noStrike">
                <a:solidFill>
                  <a:schemeClr val="accen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dk1"/>
                </a:solidFill>
                <a:latin typeface="Century Gothic"/>
                <a:ea typeface="Century Gothic"/>
                <a:cs typeface="Century Gothic"/>
                <a:sym typeface="Century Gothic"/>
              </a:defRPr>
            </a:lvl9pPr>
          </a:lstStyle>
          <a:p/>
        </p:txBody>
      </p:sp>
      <p:sp>
        <p:nvSpPr>
          <p:cNvPr id="212" name="Shape 212"/>
          <p:cNvSpPr txBox="1"/>
          <p:nvPr>
            <p:ph idx="11" type="ftr"/>
          </p:nvPr>
        </p:nvSpPr>
        <p:spPr>
          <a:xfrm>
            <a:off x="528358" y="6391837"/>
            <a:ext cx="3859794" cy="304801"/>
          </a:xfrm>
          <a:prstGeom prst="rect">
            <a:avLst/>
          </a:prstGeom>
          <a:noFill/>
          <a:ln>
            <a:noFill/>
          </a:ln>
        </p:spPr>
        <p:txBody>
          <a:bodyPr anchorCtr="0" anchor="b" bIns="91425" lIns="91425" rIns="91425" tIns="91425"/>
          <a:lstStyle>
            <a:lvl1pPr indent="0" lvl="0" marL="0" marR="0" rtl="0" algn="l">
              <a:spcBef>
                <a:spcPts val="0"/>
              </a:spcBef>
              <a:buNone/>
              <a:defRPr b="1" i="0" sz="1000" u="none" cap="none" strike="noStrike">
                <a:solidFill>
                  <a:schemeClr val="accen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dk1"/>
                </a:solidFill>
                <a:latin typeface="Century Gothic"/>
                <a:ea typeface="Century Gothic"/>
                <a:cs typeface="Century Gothic"/>
                <a:sym typeface="Century Gothic"/>
              </a:defRPr>
            </a:lvl9pPr>
          </a:lstStyle>
          <a:p/>
        </p:txBody>
      </p:sp>
      <p:sp>
        <p:nvSpPr>
          <p:cNvPr id="213" name="Shape 213"/>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i="0" lang="en-US" sz="2800" u="none" cap="none" strike="noStrike">
                <a:solidFill>
                  <a:schemeClr val="lt1"/>
                </a:solidFill>
                <a:latin typeface="Century Gothic"/>
                <a:ea typeface="Century Gothic"/>
                <a:cs typeface="Century Gothic"/>
                <a:sym typeface="Century Gothic"/>
              </a:rPr>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3 Picture Column">
    <p:spTree>
      <p:nvGrpSpPr>
        <p:cNvPr id="214" name="Shape 214"/>
        <p:cNvGrpSpPr/>
        <p:nvPr/>
      </p:nvGrpSpPr>
      <p:grpSpPr>
        <a:xfrm>
          <a:off x="0" y="0"/>
          <a:ext cx="0" cy="0"/>
          <a:chOff x="0" y="0"/>
          <a:chExt cx="0" cy="0"/>
        </a:xfrm>
      </p:grpSpPr>
      <p:sp>
        <p:nvSpPr>
          <p:cNvPr id="215" name="Shape 215"/>
          <p:cNvSpPr txBox="1"/>
          <p:nvPr>
            <p:ph type="title"/>
          </p:nvPr>
        </p:nvSpPr>
        <p:spPr>
          <a:xfrm>
            <a:off x="1154953" y="973667"/>
            <a:ext cx="8761412" cy="706964"/>
          </a:xfrm>
          <a:prstGeom prst="rect">
            <a:avLst/>
          </a:prstGeom>
          <a:noFill/>
          <a:ln>
            <a:noFill/>
          </a:ln>
        </p:spPr>
        <p:txBody>
          <a:bodyPr anchorCtr="0" anchor="ctr" bIns="91425" lIns="91425" rIns="91425" tIns="91425"/>
          <a:lstStyle>
            <a:lvl1pPr indent="0" lvl="0" marL="0" marR="0" rtl="0" algn="l">
              <a:spcBef>
                <a:spcPts val="0"/>
              </a:spcBef>
              <a:buClr>
                <a:schemeClr val="lt2"/>
              </a:buClr>
              <a:buFont typeface="Century Gothic"/>
              <a:buNone/>
              <a:defRPr b="0" i="0" sz="3600" u="none" cap="none" strike="noStrike">
                <a:solidFill>
                  <a:schemeClr val="lt2"/>
                </a:solidFill>
                <a:latin typeface="Century Gothic"/>
                <a:ea typeface="Century Gothic"/>
                <a:cs typeface="Century Gothic"/>
                <a:sym typeface="Century Gothic"/>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216" name="Shape 216"/>
          <p:cNvSpPr txBox="1"/>
          <p:nvPr>
            <p:ph idx="1" type="body"/>
          </p:nvPr>
        </p:nvSpPr>
        <p:spPr>
          <a:xfrm>
            <a:off x="1154951" y="4532844"/>
            <a:ext cx="3050439" cy="576262"/>
          </a:xfrm>
          <a:prstGeom prst="rect">
            <a:avLst/>
          </a:prstGeom>
          <a:noFill/>
          <a:ln>
            <a:noFill/>
          </a:ln>
        </p:spPr>
        <p:txBody>
          <a:bodyPr anchorCtr="0" anchor="b" bIns="91425" lIns="91425" rIns="91425" tIns="91425"/>
          <a:lstStyle>
            <a:lvl1pPr indent="0" lvl="0" marL="0" marR="0" rtl="0" algn="l">
              <a:spcBef>
                <a:spcPts val="1000"/>
              </a:spcBef>
              <a:spcAft>
                <a:spcPts val="0"/>
              </a:spcAft>
              <a:buClr>
                <a:schemeClr val="accent1"/>
              </a:buClr>
              <a:buFont typeface="Noto Sans Symbols"/>
              <a:buNone/>
              <a:defRPr b="0" i="0" sz="2400" u="none" cap="none" strike="noStrike">
                <a:solidFill>
                  <a:schemeClr val="accent1"/>
                </a:solidFill>
                <a:latin typeface="Century Gothic"/>
                <a:ea typeface="Century Gothic"/>
                <a:cs typeface="Century Gothic"/>
                <a:sym typeface="Century Gothic"/>
              </a:defRPr>
            </a:lvl1pPr>
            <a:lvl2pPr indent="0" lvl="1" marL="457200" marR="0" rtl="0" algn="l">
              <a:spcBef>
                <a:spcPts val="1000"/>
              </a:spcBef>
              <a:spcAft>
                <a:spcPts val="0"/>
              </a:spcAft>
              <a:buClr>
                <a:schemeClr val="accent1"/>
              </a:buClr>
              <a:buFont typeface="Noto Sans Symbols"/>
              <a:buNone/>
              <a:defRPr b="1" i="0" sz="2000" u="none" cap="none" strike="noStrike">
                <a:solidFill>
                  <a:srgbClr val="3F3F3F"/>
                </a:solidFill>
                <a:latin typeface="Century Gothic"/>
                <a:ea typeface="Century Gothic"/>
                <a:cs typeface="Century Gothic"/>
                <a:sym typeface="Century Gothic"/>
              </a:defRPr>
            </a:lvl2pPr>
            <a:lvl3pPr indent="0" lvl="2" marL="914400" marR="0" rtl="0" algn="l">
              <a:spcBef>
                <a:spcPts val="1000"/>
              </a:spcBef>
              <a:spcAft>
                <a:spcPts val="0"/>
              </a:spcAft>
              <a:buClr>
                <a:schemeClr val="accent1"/>
              </a:buClr>
              <a:buFont typeface="Noto Sans Symbols"/>
              <a:buNone/>
              <a:defRPr b="1" i="0" sz="1800" u="none" cap="none" strike="noStrike">
                <a:solidFill>
                  <a:srgbClr val="3F3F3F"/>
                </a:solidFill>
                <a:latin typeface="Century Gothic"/>
                <a:ea typeface="Century Gothic"/>
                <a:cs typeface="Century Gothic"/>
                <a:sym typeface="Century Gothic"/>
              </a:defRPr>
            </a:lvl3pPr>
            <a:lvl4pPr indent="0" lvl="3" marL="1371600" marR="0" rtl="0" algn="l">
              <a:spcBef>
                <a:spcPts val="1000"/>
              </a:spcBef>
              <a:spcAft>
                <a:spcPts val="0"/>
              </a:spcAft>
              <a:buClr>
                <a:schemeClr val="accent1"/>
              </a:buClr>
              <a:buFont typeface="Noto Sans Symbols"/>
              <a:buNone/>
              <a:defRPr b="1" i="0" sz="1600" u="none" cap="none" strike="noStrike">
                <a:solidFill>
                  <a:srgbClr val="3F3F3F"/>
                </a:solidFill>
                <a:latin typeface="Century Gothic"/>
                <a:ea typeface="Century Gothic"/>
                <a:cs typeface="Century Gothic"/>
                <a:sym typeface="Century Gothic"/>
              </a:defRPr>
            </a:lvl4pPr>
            <a:lvl5pPr indent="0" lvl="4" marL="1828800" marR="0" rtl="0" algn="l">
              <a:spcBef>
                <a:spcPts val="1000"/>
              </a:spcBef>
              <a:spcAft>
                <a:spcPts val="0"/>
              </a:spcAft>
              <a:buClr>
                <a:schemeClr val="accent1"/>
              </a:buClr>
              <a:buFont typeface="Noto Sans Symbols"/>
              <a:buNone/>
              <a:defRPr b="1" i="0" sz="1600" u="none" cap="none" strike="noStrike">
                <a:solidFill>
                  <a:srgbClr val="3F3F3F"/>
                </a:solidFill>
                <a:latin typeface="Century Gothic"/>
                <a:ea typeface="Century Gothic"/>
                <a:cs typeface="Century Gothic"/>
                <a:sym typeface="Century Gothic"/>
              </a:defRPr>
            </a:lvl5pPr>
            <a:lvl6pPr indent="0" lvl="5" marL="2286000" marR="0" rtl="0" algn="l">
              <a:spcBef>
                <a:spcPts val="1000"/>
              </a:spcBef>
              <a:spcAft>
                <a:spcPts val="0"/>
              </a:spcAft>
              <a:buClr>
                <a:schemeClr val="accent1"/>
              </a:buClr>
              <a:buFont typeface="Noto Sans Symbols"/>
              <a:buNone/>
              <a:defRPr b="1" i="0" sz="1600" u="none" cap="none" strike="noStrike">
                <a:solidFill>
                  <a:srgbClr val="3F3F3F"/>
                </a:solidFill>
                <a:latin typeface="Century Gothic"/>
                <a:ea typeface="Century Gothic"/>
                <a:cs typeface="Century Gothic"/>
                <a:sym typeface="Century Gothic"/>
              </a:defRPr>
            </a:lvl6pPr>
            <a:lvl7pPr indent="0" lvl="6" marL="2743200" marR="0" rtl="0" algn="l">
              <a:spcBef>
                <a:spcPts val="1000"/>
              </a:spcBef>
              <a:spcAft>
                <a:spcPts val="0"/>
              </a:spcAft>
              <a:buClr>
                <a:schemeClr val="accent1"/>
              </a:buClr>
              <a:buFont typeface="Noto Sans Symbols"/>
              <a:buNone/>
              <a:defRPr b="1" i="0" sz="1600" u="none" cap="none" strike="noStrike">
                <a:solidFill>
                  <a:srgbClr val="3F3F3F"/>
                </a:solidFill>
                <a:latin typeface="Century Gothic"/>
                <a:ea typeface="Century Gothic"/>
                <a:cs typeface="Century Gothic"/>
                <a:sym typeface="Century Gothic"/>
              </a:defRPr>
            </a:lvl7pPr>
            <a:lvl8pPr indent="0" lvl="7" marL="3200400" marR="0" rtl="0" algn="l">
              <a:spcBef>
                <a:spcPts val="1000"/>
              </a:spcBef>
              <a:spcAft>
                <a:spcPts val="0"/>
              </a:spcAft>
              <a:buClr>
                <a:schemeClr val="accent1"/>
              </a:buClr>
              <a:buFont typeface="Noto Sans Symbols"/>
              <a:buNone/>
              <a:defRPr b="1" i="0" sz="1600" u="none" cap="none" strike="noStrike">
                <a:solidFill>
                  <a:srgbClr val="3F3F3F"/>
                </a:solidFill>
                <a:latin typeface="Century Gothic"/>
                <a:ea typeface="Century Gothic"/>
                <a:cs typeface="Century Gothic"/>
                <a:sym typeface="Century Gothic"/>
              </a:defRPr>
            </a:lvl8pPr>
            <a:lvl9pPr indent="0" lvl="8" marL="3657600" marR="0" rtl="0" algn="l">
              <a:spcBef>
                <a:spcPts val="1000"/>
              </a:spcBef>
              <a:spcAft>
                <a:spcPts val="0"/>
              </a:spcAft>
              <a:buClr>
                <a:schemeClr val="accent1"/>
              </a:buClr>
              <a:buFont typeface="Noto Sans Symbols"/>
              <a:buNone/>
              <a:defRPr b="1" i="0" sz="1600" u="none" cap="none" strike="noStrike">
                <a:solidFill>
                  <a:srgbClr val="3F3F3F"/>
                </a:solidFill>
                <a:latin typeface="Century Gothic"/>
                <a:ea typeface="Century Gothic"/>
                <a:cs typeface="Century Gothic"/>
                <a:sym typeface="Century Gothic"/>
              </a:defRPr>
            </a:lvl9pPr>
          </a:lstStyle>
          <a:p/>
        </p:txBody>
      </p:sp>
      <p:sp>
        <p:nvSpPr>
          <p:cNvPr id="217" name="Shape 217"/>
          <p:cNvSpPr/>
          <p:nvPr>
            <p:ph idx="2" type="pic"/>
          </p:nvPr>
        </p:nvSpPr>
        <p:spPr>
          <a:xfrm>
            <a:off x="1334551" y="2603500"/>
            <a:ext cx="2691241" cy="1591509"/>
          </a:xfrm>
          <a:prstGeom prst="roundRect">
            <a:avLst>
              <a:gd fmla="val 1858" name="adj"/>
            </a:avLst>
          </a:prstGeom>
          <a:noFill/>
          <a:ln>
            <a:noFill/>
          </a:ln>
          <a:effectLst>
            <a:outerShdw blurRad="50799" rotWithShape="0" algn="tl" dir="5400000" dist="50800">
              <a:srgbClr val="000000">
                <a:alpha val="42745"/>
              </a:srgbClr>
            </a:outerShdw>
          </a:effectLst>
        </p:spPr>
        <p:txBody>
          <a:bodyPr anchorCtr="0" anchor="t" bIns="91425" lIns="91425" rIns="91425" tIns="91425"/>
          <a:lstStyle>
            <a:lvl1pPr indent="0" lvl="0" marL="0" marR="0" rtl="0" algn="ctr">
              <a:spcBef>
                <a:spcPts val="1000"/>
              </a:spcBef>
              <a:spcAft>
                <a:spcPts val="0"/>
              </a:spcAft>
              <a:buClr>
                <a:schemeClr val="accent1"/>
              </a:buClr>
              <a:buFont typeface="Noto Sans Symbols"/>
              <a:buNone/>
              <a:defRPr b="0" i="0" sz="1600" u="none" cap="none" strike="noStrike">
                <a:solidFill>
                  <a:srgbClr val="3F3F3F"/>
                </a:solidFill>
                <a:latin typeface="Century Gothic"/>
                <a:ea typeface="Century Gothic"/>
                <a:cs typeface="Century Gothic"/>
                <a:sym typeface="Century Gothic"/>
              </a:defRPr>
            </a:lvl1pPr>
            <a:lvl2pPr indent="0" lvl="1" marL="457200" marR="0" rtl="0" algn="l">
              <a:spcBef>
                <a:spcPts val="1000"/>
              </a:spcBef>
              <a:spcAft>
                <a:spcPts val="0"/>
              </a:spcAft>
              <a:buClr>
                <a:schemeClr val="accent1"/>
              </a:buClr>
              <a:buFont typeface="Noto Sans Symbols"/>
              <a:buNone/>
              <a:defRPr b="0" i="0" sz="1600" u="none" cap="none" strike="noStrike">
                <a:solidFill>
                  <a:srgbClr val="3F3F3F"/>
                </a:solidFill>
                <a:latin typeface="Century Gothic"/>
                <a:ea typeface="Century Gothic"/>
                <a:cs typeface="Century Gothic"/>
                <a:sym typeface="Century Gothic"/>
              </a:defRPr>
            </a:lvl2pPr>
            <a:lvl3pPr indent="0" lvl="2" marL="914400" marR="0" rtl="0" algn="l">
              <a:spcBef>
                <a:spcPts val="1000"/>
              </a:spcBef>
              <a:spcAft>
                <a:spcPts val="0"/>
              </a:spcAft>
              <a:buClr>
                <a:schemeClr val="accent1"/>
              </a:buClr>
              <a:buFont typeface="Noto Sans Symbols"/>
              <a:buNone/>
              <a:defRPr b="0" i="0" sz="1600" u="none" cap="none" strike="noStrike">
                <a:solidFill>
                  <a:srgbClr val="3F3F3F"/>
                </a:solidFill>
                <a:latin typeface="Century Gothic"/>
                <a:ea typeface="Century Gothic"/>
                <a:cs typeface="Century Gothic"/>
                <a:sym typeface="Century Gothic"/>
              </a:defRPr>
            </a:lvl3pPr>
            <a:lvl4pPr indent="0" lvl="3" marL="1371600" marR="0" rtl="0" algn="l">
              <a:spcBef>
                <a:spcPts val="1000"/>
              </a:spcBef>
              <a:spcAft>
                <a:spcPts val="0"/>
              </a:spcAft>
              <a:buClr>
                <a:schemeClr val="accent1"/>
              </a:buClr>
              <a:buFont typeface="Noto Sans Symbols"/>
              <a:buNone/>
              <a:defRPr b="0" i="0" sz="1600" u="none" cap="none" strike="noStrike">
                <a:solidFill>
                  <a:srgbClr val="3F3F3F"/>
                </a:solidFill>
                <a:latin typeface="Century Gothic"/>
                <a:ea typeface="Century Gothic"/>
                <a:cs typeface="Century Gothic"/>
                <a:sym typeface="Century Gothic"/>
              </a:defRPr>
            </a:lvl4pPr>
            <a:lvl5pPr indent="0" lvl="4" marL="1828800" marR="0" rtl="0" algn="l">
              <a:spcBef>
                <a:spcPts val="1000"/>
              </a:spcBef>
              <a:spcAft>
                <a:spcPts val="0"/>
              </a:spcAft>
              <a:buClr>
                <a:schemeClr val="accent1"/>
              </a:buClr>
              <a:buFont typeface="Noto Sans Symbols"/>
              <a:buNone/>
              <a:defRPr b="0" i="0" sz="1600" u="none" cap="none" strike="noStrike">
                <a:solidFill>
                  <a:srgbClr val="3F3F3F"/>
                </a:solidFill>
                <a:latin typeface="Century Gothic"/>
                <a:ea typeface="Century Gothic"/>
                <a:cs typeface="Century Gothic"/>
                <a:sym typeface="Century Gothic"/>
              </a:defRPr>
            </a:lvl5pPr>
            <a:lvl6pPr indent="0" lvl="5" marL="2286000" marR="0" rtl="0" algn="l">
              <a:spcBef>
                <a:spcPts val="1000"/>
              </a:spcBef>
              <a:spcAft>
                <a:spcPts val="0"/>
              </a:spcAft>
              <a:buClr>
                <a:schemeClr val="accent1"/>
              </a:buClr>
              <a:buFont typeface="Noto Sans Symbols"/>
              <a:buNone/>
              <a:defRPr b="0" i="0" sz="1600" u="none" cap="none" strike="noStrike">
                <a:solidFill>
                  <a:srgbClr val="3F3F3F"/>
                </a:solidFill>
                <a:latin typeface="Century Gothic"/>
                <a:ea typeface="Century Gothic"/>
                <a:cs typeface="Century Gothic"/>
                <a:sym typeface="Century Gothic"/>
              </a:defRPr>
            </a:lvl6pPr>
            <a:lvl7pPr indent="0" lvl="6" marL="2743200" marR="0" rtl="0" algn="l">
              <a:spcBef>
                <a:spcPts val="1000"/>
              </a:spcBef>
              <a:spcAft>
                <a:spcPts val="0"/>
              </a:spcAft>
              <a:buClr>
                <a:schemeClr val="accent1"/>
              </a:buClr>
              <a:buFont typeface="Noto Sans Symbols"/>
              <a:buNone/>
              <a:defRPr b="0" i="0" sz="1600" u="none" cap="none" strike="noStrike">
                <a:solidFill>
                  <a:srgbClr val="3F3F3F"/>
                </a:solidFill>
                <a:latin typeface="Century Gothic"/>
                <a:ea typeface="Century Gothic"/>
                <a:cs typeface="Century Gothic"/>
                <a:sym typeface="Century Gothic"/>
              </a:defRPr>
            </a:lvl7pPr>
            <a:lvl8pPr indent="0" lvl="7" marL="3200400" marR="0" rtl="0" algn="l">
              <a:spcBef>
                <a:spcPts val="1000"/>
              </a:spcBef>
              <a:spcAft>
                <a:spcPts val="0"/>
              </a:spcAft>
              <a:buClr>
                <a:schemeClr val="accent1"/>
              </a:buClr>
              <a:buFont typeface="Noto Sans Symbols"/>
              <a:buNone/>
              <a:defRPr b="0" i="0" sz="1600" u="none" cap="none" strike="noStrike">
                <a:solidFill>
                  <a:srgbClr val="3F3F3F"/>
                </a:solidFill>
                <a:latin typeface="Century Gothic"/>
                <a:ea typeface="Century Gothic"/>
                <a:cs typeface="Century Gothic"/>
                <a:sym typeface="Century Gothic"/>
              </a:defRPr>
            </a:lvl8pPr>
            <a:lvl9pPr indent="0" lvl="8" marL="3657600" marR="0" rtl="0" algn="l">
              <a:spcBef>
                <a:spcPts val="1000"/>
              </a:spcBef>
              <a:spcAft>
                <a:spcPts val="0"/>
              </a:spcAft>
              <a:buClr>
                <a:schemeClr val="accent1"/>
              </a:buClr>
              <a:buFont typeface="Noto Sans Symbols"/>
              <a:buNone/>
              <a:defRPr b="0" i="0" sz="1600" u="none" cap="none" strike="noStrike">
                <a:solidFill>
                  <a:srgbClr val="3F3F3F"/>
                </a:solidFill>
                <a:latin typeface="Century Gothic"/>
                <a:ea typeface="Century Gothic"/>
                <a:cs typeface="Century Gothic"/>
                <a:sym typeface="Century Gothic"/>
              </a:defRPr>
            </a:lvl9pPr>
          </a:lstStyle>
          <a:p/>
        </p:txBody>
      </p:sp>
      <p:sp>
        <p:nvSpPr>
          <p:cNvPr id="218" name="Shape 218"/>
          <p:cNvSpPr txBox="1"/>
          <p:nvPr>
            <p:ph idx="3" type="body"/>
          </p:nvPr>
        </p:nvSpPr>
        <p:spPr>
          <a:xfrm>
            <a:off x="1154953" y="5109107"/>
            <a:ext cx="3050436" cy="917949"/>
          </a:xfrm>
          <a:prstGeom prst="rect">
            <a:avLst/>
          </a:prstGeom>
          <a:noFill/>
          <a:ln>
            <a:noFill/>
          </a:ln>
        </p:spPr>
        <p:txBody>
          <a:bodyPr anchorCtr="0" anchor="t" bIns="91425" lIns="91425" rIns="91425" tIns="91425"/>
          <a:lstStyle>
            <a:lvl1pPr indent="0" lvl="0" marL="0" marR="0" rtl="0" algn="l">
              <a:spcBef>
                <a:spcPts val="1000"/>
              </a:spcBef>
              <a:spcAft>
                <a:spcPts val="0"/>
              </a:spcAft>
              <a:buClr>
                <a:schemeClr val="accent1"/>
              </a:buClr>
              <a:buFont typeface="Noto Sans Symbols"/>
              <a:buNone/>
              <a:defRPr b="0" i="0" sz="1400" u="none" cap="none" strike="noStrike">
                <a:solidFill>
                  <a:srgbClr val="3F3F3F"/>
                </a:solidFill>
                <a:latin typeface="Century Gothic"/>
                <a:ea typeface="Century Gothic"/>
                <a:cs typeface="Century Gothic"/>
                <a:sym typeface="Century Gothic"/>
              </a:defRPr>
            </a:lvl1pPr>
            <a:lvl2pPr indent="0" lvl="1" marL="457200" marR="0" rtl="0" algn="l">
              <a:spcBef>
                <a:spcPts val="1000"/>
              </a:spcBef>
              <a:spcAft>
                <a:spcPts val="0"/>
              </a:spcAft>
              <a:buClr>
                <a:schemeClr val="accent1"/>
              </a:buClr>
              <a:buFont typeface="Noto Sans Symbols"/>
              <a:buNone/>
              <a:defRPr b="0" i="0" sz="1200" u="none" cap="none" strike="noStrike">
                <a:solidFill>
                  <a:srgbClr val="3F3F3F"/>
                </a:solidFill>
                <a:latin typeface="Century Gothic"/>
                <a:ea typeface="Century Gothic"/>
                <a:cs typeface="Century Gothic"/>
                <a:sym typeface="Century Gothic"/>
              </a:defRPr>
            </a:lvl2pPr>
            <a:lvl3pPr indent="0" lvl="2" marL="914400" marR="0" rtl="0" algn="l">
              <a:spcBef>
                <a:spcPts val="1000"/>
              </a:spcBef>
              <a:spcAft>
                <a:spcPts val="0"/>
              </a:spcAft>
              <a:buClr>
                <a:schemeClr val="accent1"/>
              </a:buClr>
              <a:buFont typeface="Noto Sans Symbols"/>
              <a:buNone/>
              <a:defRPr b="0" i="0" sz="1000" u="none" cap="none" strike="noStrike">
                <a:solidFill>
                  <a:srgbClr val="3F3F3F"/>
                </a:solidFill>
                <a:latin typeface="Century Gothic"/>
                <a:ea typeface="Century Gothic"/>
                <a:cs typeface="Century Gothic"/>
                <a:sym typeface="Century Gothic"/>
              </a:defRPr>
            </a:lvl3pPr>
            <a:lvl4pPr indent="0" lvl="3" marL="1371600" marR="0" rtl="0" algn="l">
              <a:spcBef>
                <a:spcPts val="1000"/>
              </a:spcBef>
              <a:spcAft>
                <a:spcPts val="0"/>
              </a:spcAft>
              <a:buClr>
                <a:schemeClr val="accent1"/>
              </a:buClr>
              <a:buFont typeface="Noto Sans Symbols"/>
              <a:buNone/>
              <a:defRPr b="0" i="0" sz="900" u="none" cap="none" strike="noStrike">
                <a:solidFill>
                  <a:srgbClr val="3F3F3F"/>
                </a:solidFill>
                <a:latin typeface="Century Gothic"/>
                <a:ea typeface="Century Gothic"/>
                <a:cs typeface="Century Gothic"/>
                <a:sym typeface="Century Gothic"/>
              </a:defRPr>
            </a:lvl4pPr>
            <a:lvl5pPr indent="0" lvl="4" marL="1828800" marR="0" rtl="0" algn="l">
              <a:spcBef>
                <a:spcPts val="1000"/>
              </a:spcBef>
              <a:spcAft>
                <a:spcPts val="0"/>
              </a:spcAft>
              <a:buClr>
                <a:schemeClr val="accent1"/>
              </a:buClr>
              <a:buFont typeface="Noto Sans Symbols"/>
              <a:buNone/>
              <a:defRPr b="0" i="0" sz="900" u="none" cap="none" strike="noStrike">
                <a:solidFill>
                  <a:srgbClr val="3F3F3F"/>
                </a:solidFill>
                <a:latin typeface="Century Gothic"/>
                <a:ea typeface="Century Gothic"/>
                <a:cs typeface="Century Gothic"/>
                <a:sym typeface="Century Gothic"/>
              </a:defRPr>
            </a:lvl5pPr>
            <a:lvl6pPr indent="0" lvl="5" marL="2286000" marR="0" rtl="0" algn="l">
              <a:spcBef>
                <a:spcPts val="1000"/>
              </a:spcBef>
              <a:spcAft>
                <a:spcPts val="0"/>
              </a:spcAft>
              <a:buClr>
                <a:schemeClr val="accent1"/>
              </a:buClr>
              <a:buFont typeface="Noto Sans Symbols"/>
              <a:buNone/>
              <a:defRPr b="0" i="0" sz="900" u="none" cap="none" strike="noStrike">
                <a:solidFill>
                  <a:srgbClr val="3F3F3F"/>
                </a:solidFill>
                <a:latin typeface="Century Gothic"/>
                <a:ea typeface="Century Gothic"/>
                <a:cs typeface="Century Gothic"/>
                <a:sym typeface="Century Gothic"/>
              </a:defRPr>
            </a:lvl6pPr>
            <a:lvl7pPr indent="0" lvl="6" marL="2743200" marR="0" rtl="0" algn="l">
              <a:spcBef>
                <a:spcPts val="1000"/>
              </a:spcBef>
              <a:spcAft>
                <a:spcPts val="0"/>
              </a:spcAft>
              <a:buClr>
                <a:schemeClr val="accent1"/>
              </a:buClr>
              <a:buFont typeface="Noto Sans Symbols"/>
              <a:buNone/>
              <a:defRPr b="0" i="0" sz="900" u="none" cap="none" strike="noStrike">
                <a:solidFill>
                  <a:srgbClr val="3F3F3F"/>
                </a:solidFill>
                <a:latin typeface="Century Gothic"/>
                <a:ea typeface="Century Gothic"/>
                <a:cs typeface="Century Gothic"/>
                <a:sym typeface="Century Gothic"/>
              </a:defRPr>
            </a:lvl7pPr>
            <a:lvl8pPr indent="0" lvl="7" marL="3200400" marR="0" rtl="0" algn="l">
              <a:spcBef>
                <a:spcPts val="1000"/>
              </a:spcBef>
              <a:spcAft>
                <a:spcPts val="0"/>
              </a:spcAft>
              <a:buClr>
                <a:schemeClr val="accent1"/>
              </a:buClr>
              <a:buFont typeface="Noto Sans Symbols"/>
              <a:buNone/>
              <a:defRPr b="0" i="0" sz="900" u="none" cap="none" strike="noStrike">
                <a:solidFill>
                  <a:srgbClr val="3F3F3F"/>
                </a:solidFill>
                <a:latin typeface="Century Gothic"/>
                <a:ea typeface="Century Gothic"/>
                <a:cs typeface="Century Gothic"/>
                <a:sym typeface="Century Gothic"/>
              </a:defRPr>
            </a:lvl8pPr>
            <a:lvl9pPr indent="0" lvl="8" marL="3657600" marR="0" rtl="0" algn="l">
              <a:spcBef>
                <a:spcPts val="1000"/>
              </a:spcBef>
              <a:spcAft>
                <a:spcPts val="0"/>
              </a:spcAft>
              <a:buClr>
                <a:schemeClr val="accent1"/>
              </a:buClr>
              <a:buFont typeface="Noto Sans Symbols"/>
              <a:buNone/>
              <a:defRPr b="0" i="0" sz="900" u="none" cap="none" strike="noStrike">
                <a:solidFill>
                  <a:srgbClr val="3F3F3F"/>
                </a:solidFill>
                <a:latin typeface="Century Gothic"/>
                <a:ea typeface="Century Gothic"/>
                <a:cs typeface="Century Gothic"/>
                <a:sym typeface="Century Gothic"/>
              </a:defRPr>
            </a:lvl9pPr>
          </a:lstStyle>
          <a:p/>
        </p:txBody>
      </p:sp>
      <p:sp>
        <p:nvSpPr>
          <p:cNvPr id="219" name="Shape 219"/>
          <p:cNvSpPr txBox="1"/>
          <p:nvPr>
            <p:ph idx="4" type="body"/>
          </p:nvPr>
        </p:nvSpPr>
        <p:spPr>
          <a:xfrm>
            <a:off x="4572537" y="4532846"/>
            <a:ext cx="3046765" cy="651155"/>
          </a:xfrm>
          <a:prstGeom prst="rect">
            <a:avLst/>
          </a:prstGeom>
          <a:noFill/>
          <a:ln>
            <a:noFill/>
          </a:ln>
        </p:spPr>
        <p:txBody>
          <a:bodyPr anchorCtr="0" anchor="b" bIns="91425" lIns="91425" rIns="91425" tIns="91425"/>
          <a:lstStyle>
            <a:lvl1pPr indent="0" lvl="0" marL="0" marR="0" rtl="0" algn="l">
              <a:spcBef>
                <a:spcPts val="1000"/>
              </a:spcBef>
              <a:spcAft>
                <a:spcPts val="0"/>
              </a:spcAft>
              <a:buClr>
                <a:schemeClr val="accent1"/>
              </a:buClr>
              <a:buFont typeface="Noto Sans Symbols"/>
              <a:buNone/>
              <a:defRPr b="0" i="0" sz="2400" u="none" cap="none" strike="noStrike">
                <a:solidFill>
                  <a:schemeClr val="accent1"/>
                </a:solidFill>
                <a:latin typeface="Century Gothic"/>
                <a:ea typeface="Century Gothic"/>
                <a:cs typeface="Century Gothic"/>
                <a:sym typeface="Century Gothic"/>
              </a:defRPr>
            </a:lvl1pPr>
            <a:lvl2pPr indent="0" lvl="1" marL="457200" marR="0" rtl="0" algn="l">
              <a:spcBef>
                <a:spcPts val="1000"/>
              </a:spcBef>
              <a:spcAft>
                <a:spcPts val="0"/>
              </a:spcAft>
              <a:buClr>
                <a:schemeClr val="accent1"/>
              </a:buClr>
              <a:buFont typeface="Noto Sans Symbols"/>
              <a:buNone/>
              <a:defRPr b="1" i="0" sz="2000" u="none" cap="none" strike="noStrike">
                <a:solidFill>
                  <a:srgbClr val="3F3F3F"/>
                </a:solidFill>
                <a:latin typeface="Century Gothic"/>
                <a:ea typeface="Century Gothic"/>
                <a:cs typeface="Century Gothic"/>
                <a:sym typeface="Century Gothic"/>
              </a:defRPr>
            </a:lvl2pPr>
            <a:lvl3pPr indent="0" lvl="2" marL="914400" marR="0" rtl="0" algn="l">
              <a:spcBef>
                <a:spcPts val="1000"/>
              </a:spcBef>
              <a:spcAft>
                <a:spcPts val="0"/>
              </a:spcAft>
              <a:buClr>
                <a:schemeClr val="accent1"/>
              </a:buClr>
              <a:buFont typeface="Noto Sans Symbols"/>
              <a:buNone/>
              <a:defRPr b="1" i="0" sz="1800" u="none" cap="none" strike="noStrike">
                <a:solidFill>
                  <a:srgbClr val="3F3F3F"/>
                </a:solidFill>
                <a:latin typeface="Century Gothic"/>
                <a:ea typeface="Century Gothic"/>
                <a:cs typeface="Century Gothic"/>
                <a:sym typeface="Century Gothic"/>
              </a:defRPr>
            </a:lvl3pPr>
            <a:lvl4pPr indent="0" lvl="3" marL="1371600" marR="0" rtl="0" algn="l">
              <a:spcBef>
                <a:spcPts val="1000"/>
              </a:spcBef>
              <a:spcAft>
                <a:spcPts val="0"/>
              </a:spcAft>
              <a:buClr>
                <a:schemeClr val="accent1"/>
              </a:buClr>
              <a:buFont typeface="Noto Sans Symbols"/>
              <a:buNone/>
              <a:defRPr b="1" i="0" sz="1600" u="none" cap="none" strike="noStrike">
                <a:solidFill>
                  <a:srgbClr val="3F3F3F"/>
                </a:solidFill>
                <a:latin typeface="Century Gothic"/>
                <a:ea typeface="Century Gothic"/>
                <a:cs typeface="Century Gothic"/>
                <a:sym typeface="Century Gothic"/>
              </a:defRPr>
            </a:lvl4pPr>
            <a:lvl5pPr indent="0" lvl="4" marL="1828800" marR="0" rtl="0" algn="l">
              <a:spcBef>
                <a:spcPts val="1000"/>
              </a:spcBef>
              <a:spcAft>
                <a:spcPts val="0"/>
              </a:spcAft>
              <a:buClr>
                <a:schemeClr val="accent1"/>
              </a:buClr>
              <a:buFont typeface="Noto Sans Symbols"/>
              <a:buNone/>
              <a:defRPr b="1" i="0" sz="1600" u="none" cap="none" strike="noStrike">
                <a:solidFill>
                  <a:srgbClr val="3F3F3F"/>
                </a:solidFill>
                <a:latin typeface="Century Gothic"/>
                <a:ea typeface="Century Gothic"/>
                <a:cs typeface="Century Gothic"/>
                <a:sym typeface="Century Gothic"/>
              </a:defRPr>
            </a:lvl5pPr>
            <a:lvl6pPr indent="0" lvl="5" marL="2286000" marR="0" rtl="0" algn="l">
              <a:spcBef>
                <a:spcPts val="1000"/>
              </a:spcBef>
              <a:spcAft>
                <a:spcPts val="0"/>
              </a:spcAft>
              <a:buClr>
                <a:schemeClr val="accent1"/>
              </a:buClr>
              <a:buFont typeface="Noto Sans Symbols"/>
              <a:buNone/>
              <a:defRPr b="1" i="0" sz="1600" u="none" cap="none" strike="noStrike">
                <a:solidFill>
                  <a:srgbClr val="3F3F3F"/>
                </a:solidFill>
                <a:latin typeface="Century Gothic"/>
                <a:ea typeface="Century Gothic"/>
                <a:cs typeface="Century Gothic"/>
                <a:sym typeface="Century Gothic"/>
              </a:defRPr>
            </a:lvl6pPr>
            <a:lvl7pPr indent="0" lvl="6" marL="2743200" marR="0" rtl="0" algn="l">
              <a:spcBef>
                <a:spcPts val="1000"/>
              </a:spcBef>
              <a:spcAft>
                <a:spcPts val="0"/>
              </a:spcAft>
              <a:buClr>
                <a:schemeClr val="accent1"/>
              </a:buClr>
              <a:buFont typeface="Noto Sans Symbols"/>
              <a:buNone/>
              <a:defRPr b="1" i="0" sz="1600" u="none" cap="none" strike="noStrike">
                <a:solidFill>
                  <a:srgbClr val="3F3F3F"/>
                </a:solidFill>
                <a:latin typeface="Century Gothic"/>
                <a:ea typeface="Century Gothic"/>
                <a:cs typeface="Century Gothic"/>
                <a:sym typeface="Century Gothic"/>
              </a:defRPr>
            </a:lvl7pPr>
            <a:lvl8pPr indent="0" lvl="7" marL="3200400" marR="0" rtl="0" algn="l">
              <a:spcBef>
                <a:spcPts val="1000"/>
              </a:spcBef>
              <a:spcAft>
                <a:spcPts val="0"/>
              </a:spcAft>
              <a:buClr>
                <a:schemeClr val="accent1"/>
              </a:buClr>
              <a:buFont typeface="Noto Sans Symbols"/>
              <a:buNone/>
              <a:defRPr b="1" i="0" sz="1600" u="none" cap="none" strike="noStrike">
                <a:solidFill>
                  <a:srgbClr val="3F3F3F"/>
                </a:solidFill>
                <a:latin typeface="Century Gothic"/>
                <a:ea typeface="Century Gothic"/>
                <a:cs typeface="Century Gothic"/>
                <a:sym typeface="Century Gothic"/>
              </a:defRPr>
            </a:lvl8pPr>
            <a:lvl9pPr indent="0" lvl="8" marL="3657600" marR="0" rtl="0" algn="l">
              <a:spcBef>
                <a:spcPts val="1000"/>
              </a:spcBef>
              <a:spcAft>
                <a:spcPts val="0"/>
              </a:spcAft>
              <a:buClr>
                <a:schemeClr val="accent1"/>
              </a:buClr>
              <a:buFont typeface="Noto Sans Symbols"/>
              <a:buNone/>
              <a:defRPr b="1" i="0" sz="1600" u="none" cap="none" strike="noStrike">
                <a:solidFill>
                  <a:srgbClr val="3F3F3F"/>
                </a:solidFill>
                <a:latin typeface="Century Gothic"/>
                <a:ea typeface="Century Gothic"/>
                <a:cs typeface="Century Gothic"/>
                <a:sym typeface="Century Gothic"/>
              </a:defRPr>
            </a:lvl9pPr>
          </a:lstStyle>
          <a:p/>
        </p:txBody>
      </p:sp>
      <p:sp>
        <p:nvSpPr>
          <p:cNvPr id="220" name="Shape 220"/>
          <p:cNvSpPr/>
          <p:nvPr>
            <p:ph idx="5" type="pic"/>
          </p:nvPr>
        </p:nvSpPr>
        <p:spPr>
          <a:xfrm>
            <a:off x="4748462" y="2603500"/>
            <a:ext cx="2691241" cy="1591509"/>
          </a:xfrm>
          <a:prstGeom prst="roundRect">
            <a:avLst>
              <a:gd fmla="val 1858" name="adj"/>
            </a:avLst>
          </a:prstGeom>
          <a:noFill/>
          <a:ln>
            <a:noFill/>
          </a:ln>
          <a:effectLst>
            <a:outerShdw blurRad="50799" rotWithShape="0" algn="tl" dir="5400000" dist="50800">
              <a:srgbClr val="000000">
                <a:alpha val="42745"/>
              </a:srgbClr>
            </a:outerShdw>
          </a:effectLst>
        </p:spPr>
        <p:txBody>
          <a:bodyPr anchorCtr="0" anchor="t" bIns="91425" lIns="91425" rIns="91425" tIns="91425"/>
          <a:lstStyle>
            <a:lvl1pPr indent="0" lvl="0" marL="0" marR="0" rtl="0" algn="ctr">
              <a:spcBef>
                <a:spcPts val="1000"/>
              </a:spcBef>
              <a:spcAft>
                <a:spcPts val="0"/>
              </a:spcAft>
              <a:buClr>
                <a:schemeClr val="accent1"/>
              </a:buClr>
              <a:buFont typeface="Noto Sans Symbols"/>
              <a:buNone/>
              <a:defRPr b="0" i="0" sz="1600" u="none" cap="none" strike="noStrike">
                <a:solidFill>
                  <a:srgbClr val="3F3F3F"/>
                </a:solidFill>
                <a:latin typeface="Century Gothic"/>
                <a:ea typeface="Century Gothic"/>
                <a:cs typeface="Century Gothic"/>
                <a:sym typeface="Century Gothic"/>
              </a:defRPr>
            </a:lvl1pPr>
            <a:lvl2pPr indent="0" lvl="1" marL="457200" marR="0" rtl="0" algn="l">
              <a:spcBef>
                <a:spcPts val="1000"/>
              </a:spcBef>
              <a:spcAft>
                <a:spcPts val="0"/>
              </a:spcAft>
              <a:buClr>
                <a:schemeClr val="accent1"/>
              </a:buClr>
              <a:buFont typeface="Noto Sans Symbols"/>
              <a:buNone/>
              <a:defRPr b="0" i="0" sz="1600" u="none" cap="none" strike="noStrike">
                <a:solidFill>
                  <a:srgbClr val="3F3F3F"/>
                </a:solidFill>
                <a:latin typeface="Century Gothic"/>
                <a:ea typeface="Century Gothic"/>
                <a:cs typeface="Century Gothic"/>
                <a:sym typeface="Century Gothic"/>
              </a:defRPr>
            </a:lvl2pPr>
            <a:lvl3pPr indent="0" lvl="2" marL="914400" marR="0" rtl="0" algn="l">
              <a:spcBef>
                <a:spcPts val="1000"/>
              </a:spcBef>
              <a:spcAft>
                <a:spcPts val="0"/>
              </a:spcAft>
              <a:buClr>
                <a:schemeClr val="accent1"/>
              </a:buClr>
              <a:buFont typeface="Noto Sans Symbols"/>
              <a:buNone/>
              <a:defRPr b="0" i="0" sz="1600" u="none" cap="none" strike="noStrike">
                <a:solidFill>
                  <a:srgbClr val="3F3F3F"/>
                </a:solidFill>
                <a:latin typeface="Century Gothic"/>
                <a:ea typeface="Century Gothic"/>
                <a:cs typeface="Century Gothic"/>
                <a:sym typeface="Century Gothic"/>
              </a:defRPr>
            </a:lvl3pPr>
            <a:lvl4pPr indent="0" lvl="3" marL="1371600" marR="0" rtl="0" algn="l">
              <a:spcBef>
                <a:spcPts val="1000"/>
              </a:spcBef>
              <a:spcAft>
                <a:spcPts val="0"/>
              </a:spcAft>
              <a:buClr>
                <a:schemeClr val="accent1"/>
              </a:buClr>
              <a:buFont typeface="Noto Sans Symbols"/>
              <a:buNone/>
              <a:defRPr b="0" i="0" sz="1600" u="none" cap="none" strike="noStrike">
                <a:solidFill>
                  <a:srgbClr val="3F3F3F"/>
                </a:solidFill>
                <a:latin typeface="Century Gothic"/>
                <a:ea typeface="Century Gothic"/>
                <a:cs typeface="Century Gothic"/>
                <a:sym typeface="Century Gothic"/>
              </a:defRPr>
            </a:lvl4pPr>
            <a:lvl5pPr indent="0" lvl="4" marL="1828800" marR="0" rtl="0" algn="l">
              <a:spcBef>
                <a:spcPts val="1000"/>
              </a:spcBef>
              <a:spcAft>
                <a:spcPts val="0"/>
              </a:spcAft>
              <a:buClr>
                <a:schemeClr val="accent1"/>
              </a:buClr>
              <a:buFont typeface="Noto Sans Symbols"/>
              <a:buNone/>
              <a:defRPr b="0" i="0" sz="1600" u="none" cap="none" strike="noStrike">
                <a:solidFill>
                  <a:srgbClr val="3F3F3F"/>
                </a:solidFill>
                <a:latin typeface="Century Gothic"/>
                <a:ea typeface="Century Gothic"/>
                <a:cs typeface="Century Gothic"/>
                <a:sym typeface="Century Gothic"/>
              </a:defRPr>
            </a:lvl5pPr>
            <a:lvl6pPr indent="0" lvl="5" marL="2286000" marR="0" rtl="0" algn="l">
              <a:spcBef>
                <a:spcPts val="1000"/>
              </a:spcBef>
              <a:spcAft>
                <a:spcPts val="0"/>
              </a:spcAft>
              <a:buClr>
                <a:schemeClr val="accent1"/>
              </a:buClr>
              <a:buFont typeface="Noto Sans Symbols"/>
              <a:buNone/>
              <a:defRPr b="0" i="0" sz="1600" u="none" cap="none" strike="noStrike">
                <a:solidFill>
                  <a:srgbClr val="3F3F3F"/>
                </a:solidFill>
                <a:latin typeface="Century Gothic"/>
                <a:ea typeface="Century Gothic"/>
                <a:cs typeface="Century Gothic"/>
                <a:sym typeface="Century Gothic"/>
              </a:defRPr>
            </a:lvl6pPr>
            <a:lvl7pPr indent="0" lvl="6" marL="2743200" marR="0" rtl="0" algn="l">
              <a:spcBef>
                <a:spcPts val="1000"/>
              </a:spcBef>
              <a:spcAft>
                <a:spcPts val="0"/>
              </a:spcAft>
              <a:buClr>
                <a:schemeClr val="accent1"/>
              </a:buClr>
              <a:buFont typeface="Noto Sans Symbols"/>
              <a:buNone/>
              <a:defRPr b="0" i="0" sz="1600" u="none" cap="none" strike="noStrike">
                <a:solidFill>
                  <a:srgbClr val="3F3F3F"/>
                </a:solidFill>
                <a:latin typeface="Century Gothic"/>
                <a:ea typeface="Century Gothic"/>
                <a:cs typeface="Century Gothic"/>
                <a:sym typeface="Century Gothic"/>
              </a:defRPr>
            </a:lvl7pPr>
            <a:lvl8pPr indent="0" lvl="7" marL="3200400" marR="0" rtl="0" algn="l">
              <a:spcBef>
                <a:spcPts val="1000"/>
              </a:spcBef>
              <a:spcAft>
                <a:spcPts val="0"/>
              </a:spcAft>
              <a:buClr>
                <a:schemeClr val="accent1"/>
              </a:buClr>
              <a:buFont typeface="Noto Sans Symbols"/>
              <a:buNone/>
              <a:defRPr b="0" i="0" sz="1600" u="none" cap="none" strike="noStrike">
                <a:solidFill>
                  <a:srgbClr val="3F3F3F"/>
                </a:solidFill>
                <a:latin typeface="Century Gothic"/>
                <a:ea typeface="Century Gothic"/>
                <a:cs typeface="Century Gothic"/>
                <a:sym typeface="Century Gothic"/>
              </a:defRPr>
            </a:lvl8pPr>
            <a:lvl9pPr indent="0" lvl="8" marL="3657600" marR="0" rtl="0" algn="l">
              <a:spcBef>
                <a:spcPts val="1000"/>
              </a:spcBef>
              <a:spcAft>
                <a:spcPts val="0"/>
              </a:spcAft>
              <a:buClr>
                <a:schemeClr val="accent1"/>
              </a:buClr>
              <a:buFont typeface="Noto Sans Symbols"/>
              <a:buNone/>
              <a:defRPr b="0" i="0" sz="1600" u="none" cap="none" strike="noStrike">
                <a:solidFill>
                  <a:srgbClr val="3F3F3F"/>
                </a:solidFill>
                <a:latin typeface="Century Gothic"/>
                <a:ea typeface="Century Gothic"/>
                <a:cs typeface="Century Gothic"/>
                <a:sym typeface="Century Gothic"/>
              </a:defRPr>
            </a:lvl9pPr>
          </a:lstStyle>
          <a:p/>
        </p:txBody>
      </p:sp>
      <p:sp>
        <p:nvSpPr>
          <p:cNvPr id="221" name="Shape 221"/>
          <p:cNvSpPr txBox="1"/>
          <p:nvPr>
            <p:ph idx="6" type="body"/>
          </p:nvPr>
        </p:nvSpPr>
        <p:spPr>
          <a:xfrm>
            <a:off x="4568864" y="5184001"/>
            <a:ext cx="3050438" cy="843056"/>
          </a:xfrm>
          <a:prstGeom prst="rect">
            <a:avLst/>
          </a:prstGeom>
          <a:noFill/>
          <a:ln>
            <a:noFill/>
          </a:ln>
        </p:spPr>
        <p:txBody>
          <a:bodyPr anchorCtr="0" anchor="t" bIns="91425" lIns="91425" rIns="91425" tIns="91425"/>
          <a:lstStyle>
            <a:lvl1pPr indent="0" lvl="0" marL="0" marR="0" rtl="0" algn="l">
              <a:spcBef>
                <a:spcPts val="1000"/>
              </a:spcBef>
              <a:spcAft>
                <a:spcPts val="0"/>
              </a:spcAft>
              <a:buClr>
                <a:schemeClr val="accent1"/>
              </a:buClr>
              <a:buFont typeface="Noto Sans Symbols"/>
              <a:buNone/>
              <a:defRPr b="0" i="0" sz="1400" u="none" cap="none" strike="noStrike">
                <a:solidFill>
                  <a:srgbClr val="3F3F3F"/>
                </a:solidFill>
                <a:latin typeface="Century Gothic"/>
                <a:ea typeface="Century Gothic"/>
                <a:cs typeface="Century Gothic"/>
                <a:sym typeface="Century Gothic"/>
              </a:defRPr>
            </a:lvl1pPr>
            <a:lvl2pPr indent="0" lvl="1" marL="457200" marR="0" rtl="0" algn="l">
              <a:spcBef>
                <a:spcPts val="1000"/>
              </a:spcBef>
              <a:spcAft>
                <a:spcPts val="0"/>
              </a:spcAft>
              <a:buClr>
                <a:schemeClr val="accent1"/>
              </a:buClr>
              <a:buFont typeface="Noto Sans Symbols"/>
              <a:buNone/>
              <a:defRPr b="0" i="0" sz="1200" u="none" cap="none" strike="noStrike">
                <a:solidFill>
                  <a:srgbClr val="3F3F3F"/>
                </a:solidFill>
                <a:latin typeface="Century Gothic"/>
                <a:ea typeface="Century Gothic"/>
                <a:cs typeface="Century Gothic"/>
                <a:sym typeface="Century Gothic"/>
              </a:defRPr>
            </a:lvl2pPr>
            <a:lvl3pPr indent="0" lvl="2" marL="914400" marR="0" rtl="0" algn="l">
              <a:spcBef>
                <a:spcPts val="1000"/>
              </a:spcBef>
              <a:spcAft>
                <a:spcPts val="0"/>
              </a:spcAft>
              <a:buClr>
                <a:schemeClr val="accent1"/>
              </a:buClr>
              <a:buFont typeface="Noto Sans Symbols"/>
              <a:buNone/>
              <a:defRPr b="0" i="0" sz="1000" u="none" cap="none" strike="noStrike">
                <a:solidFill>
                  <a:srgbClr val="3F3F3F"/>
                </a:solidFill>
                <a:latin typeface="Century Gothic"/>
                <a:ea typeface="Century Gothic"/>
                <a:cs typeface="Century Gothic"/>
                <a:sym typeface="Century Gothic"/>
              </a:defRPr>
            </a:lvl3pPr>
            <a:lvl4pPr indent="0" lvl="3" marL="1371600" marR="0" rtl="0" algn="l">
              <a:spcBef>
                <a:spcPts val="1000"/>
              </a:spcBef>
              <a:spcAft>
                <a:spcPts val="0"/>
              </a:spcAft>
              <a:buClr>
                <a:schemeClr val="accent1"/>
              </a:buClr>
              <a:buFont typeface="Noto Sans Symbols"/>
              <a:buNone/>
              <a:defRPr b="0" i="0" sz="900" u="none" cap="none" strike="noStrike">
                <a:solidFill>
                  <a:srgbClr val="3F3F3F"/>
                </a:solidFill>
                <a:latin typeface="Century Gothic"/>
                <a:ea typeface="Century Gothic"/>
                <a:cs typeface="Century Gothic"/>
                <a:sym typeface="Century Gothic"/>
              </a:defRPr>
            </a:lvl4pPr>
            <a:lvl5pPr indent="0" lvl="4" marL="1828800" marR="0" rtl="0" algn="l">
              <a:spcBef>
                <a:spcPts val="1000"/>
              </a:spcBef>
              <a:spcAft>
                <a:spcPts val="0"/>
              </a:spcAft>
              <a:buClr>
                <a:schemeClr val="accent1"/>
              </a:buClr>
              <a:buFont typeface="Noto Sans Symbols"/>
              <a:buNone/>
              <a:defRPr b="0" i="0" sz="900" u="none" cap="none" strike="noStrike">
                <a:solidFill>
                  <a:srgbClr val="3F3F3F"/>
                </a:solidFill>
                <a:latin typeface="Century Gothic"/>
                <a:ea typeface="Century Gothic"/>
                <a:cs typeface="Century Gothic"/>
                <a:sym typeface="Century Gothic"/>
              </a:defRPr>
            </a:lvl5pPr>
            <a:lvl6pPr indent="0" lvl="5" marL="2286000" marR="0" rtl="0" algn="l">
              <a:spcBef>
                <a:spcPts val="1000"/>
              </a:spcBef>
              <a:spcAft>
                <a:spcPts val="0"/>
              </a:spcAft>
              <a:buClr>
                <a:schemeClr val="accent1"/>
              </a:buClr>
              <a:buFont typeface="Noto Sans Symbols"/>
              <a:buNone/>
              <a:defRPr b="0" i="0" sz="900" u="none" cap="none" strike="noStrike">
                <a:solidFill>
                  <a:srgbClr val="3F3F3F"/>
                </a:solidFill>
                <a:latin typeface="Century Gothic"/>
                <a:ea typeface="Century Gothic"/>
                <a:cs typeface="Century Gothic"/>
                <a:sym typeface="Century Gothic"/>
              </a:defRPr>
            </a:lvl6pPr>
            <a:lvl7pPr indent="0" lvl="6" marL="2743200" marR="0" rtl="0" algn="l">
              <a:spcBef>
                <a:spcPts val="1000"/>
              </a:spcBef>
              <a:spcAft>
                <a:spcPts val="0"/>
              </a:spcAft>
              <a:buClr>
                <a:schemeClr val="accent1"/>
              </a:buClr>
              <a:buFont typeface="Noto Sans Symbols"/>
              <a:buNone/>
              <a:defRPr b="0" i="0" sz="900" u="none" cap="none" strike="noStrike">
                <a:solidFill>
                  <a:srgbClr val="3F3F3F"/>
                </a:solidFill>
                <a:latin typeface="Century Gothic"/>
                <a:ea typeface="Century Gothic"/>
                <a:cs typeface="Century Gothic"/>
                <a:sym typeface="Century Gothic"/>
              </a:defRPr>
            </a:lvl7pPr>
            <a:lvl8pPr indent="0" lvl="7" marL="3200400" marR="0" rtl="0" algn="l">
              <a:spcBef>
                <a:spcPts val="1000"/>
              </a:spcBef>
              <a:spcAft>
                <a:spcPts val="0"/>
              </a:spcAft>
              <a:buClr>
                <a:schemeClr val="accent1"/>
              </a:buClr>
              <a:buFont typeface="Noto Sans Symbols"/>
              <a:buNone/>
              <a:defRPr b="0" i="0" sz="900" u="none" cap="none" strike="noStrike">
                <a:solidFill>
                  <a:srgbClr val="3F3F3F"/>
                </a:solidFill>
                <a:latin typeface="Century Gothic"/>
                <a:ea typeface="Century Gothic"/>
                <a:cs typeface="Century Gothic"/>
                <a:sym typeface="Century Gothic"/>
              </a:defRPr>
            </a:lvl8pPr>
            <a:lvl9pPr indent="0" lvl="8" marL="3657600" marR="0" rtl="0" algn="l">
              <a:spcBef>
                <a:spcPts val="1000"/>
              </a:spcBef>
              <a:spcAft>
                <a:spcPts val="0"/>
              </a:spcAft>
              <a:buClr>
                <a:schemeClr val="accent1"/>
              </a:buClr>
              <a:buFont typeface="Noto Sans Symbols"/>
              <a:buNone/>
              <a:defRPr b="0" i="0" sz="900" u="none" cap="none" strike="noStrike">
                <a:solidFill>
                  <a:srgbClr val="3F3F3F"/>
                </a:solidFill>
                <a:latin typeface="Century Gothic"/>
                <a:ea typeface="Century Gothic"/>
                <a:cs typeface="Century Gothic"/>
                <a:sym typeface="Century Gothic"/>
              </a:defRPr>
            </a:lvl9pPr>
          </a:lstStyle>
          <a:p/>
        </p:txBody>
      </p:sp>
      <p:sp>
        <p:nvSpPr>
          <p:cNvPr id="222" name="Shape 222"/>
          <p:cNvSpPr txBox="1"/>
          <p:nvPr>
            <p:ph idx="7" type="body"/>
          </p:nvPr>
        </p:nvSpPr>
        <p:spPr>
          <a:xfrm>
            <a:off x="7983434" y="4532846"/>
            <a:ext cx="3050438" cy="651153"/>
          </a:xfrm>
          <a:prstGeom prst="rect">
            <a:avLst/>
          </a:prstGeom>
          <a:noFill/>
          <a:ln>
            <a:noFill/>
          </a:ln>
        </p:spPr>
        <p:txBody>
          <a:bodyPr anchorCtr="0" anchor="b" bIns="91425" lIns="91425" rIns="91425" tIns="91425"/>
          <a:lstStyle>
            <a:lvl1pPr indent="0" lvl="0" marL="0" marR="0" rtl="0" algn="l">
              <a:spcBef>
                <a:spcPts val="1000"/>
              </a:spcBef>
              <a:spcAft>
                <a:spcPts val="0"/>
              </a:spcAft>
              <a:buClr>
                <a:schemeClr val="accent1"/>
              </a:buClr>
              <a:buFont typeface="Noto Sans Symbols"/>
              <a:buNone/>
              <a:defRPr b="0" i="0" sz="2400" u="none" cap="none" strike="noStrike">
                <a:solidFill>
                  <a:schemeClr val="accent1"/>
                </a:solidFill>
                <a:latin typeface="Century Gothic"/>
                <a:ea typeface="Century Gothic"/>
                <a:cs typeface="Century Gothic"/>
                <a:sym typeface="Century Gothic"/>
              </a:defRPr>
            </a:lvl1pPr>
            <a:lvl2pPr indent="0" lvl="1" marL="457200" marR="0" rtl="0" algn="l">
              <a:spcBef>
                <a:spcPts val="1000"/>
              </a:spcBef>
              <a:spcAft>
                <a:spcPts val="0"/>
              </a:spcAft>
              <a:buClr>
                <a:schemeClr val="accent1"/>
              </a:buClr>
              <a:buFont typeface="Noto Sans Symbols"/>
              <a:buNone/>
              <a:defRPr b="1" i="0" sz="2000" u="none" cap="none" strike="noStrike">
                <a:solidFill>
                  <a:srgbClr val="3F3F3F"/>
                </a:solidFill>
                <a:latin typeface="Century Gothic"/>
                <a:ea typeface="Century Gothic"/>
                <a:cs typeface="Century Gothic"/>
                <a:sym typeface="Century Gothic"/>
              </a:defRPr>
            </a:lvl2pPr>
            <a:lvl3pPr indent="0" lvl="2" marL="914400" marR="0" rtl="0" algn="l">
              <a:spcBef>
                <a:spcPts val="1000"/>
              </a:spcBef>
              <a:spcAft>
                <a:spcPts val="0"/>
              </a:spcAft>
              <a:buClr>
                <a:schemeClr val="accent1"/>
              </a:buClr>
              <a:buFont typeface="Noto Sans Symbols"/>
              <a:buNone/>
              <a:defRPr b="1" i="0" sz="1800" u="none" cap="none" strike="noStrike">
                <a:solidFill>
                  <a:srgbClr val="3F3F3F"/>
                </a:solidFill>
                <a:latin typeface="Century Gothic"/>
                <a:ea typeface="Century Gothic"/>
                <a:cs typeface="Century Gothic"/>
                <a:sym typeface="Century Gothic"/>
              </a:defRPr>
            </a:lvl3pPr>
            <a:lvl4pPr indent="0" lvl="3" marL="1371600" marR="0" rtl="0" algn="l">
              <a:spcBef>
                <a:spcPts val="1000"/>
              </a:spcBef>
              <a:spcAft>
                <a:spcPts val="0"/>
              </a:spcAft>
              <a:buClr>
                <a:schemeClr val="accent1"/>
              </a:buClr>
              <a:buFont typeface="Noto Sans Symbols"/>
              <a:buNone/>
              <a:defRPr b="1" i="0" sz="1600" u="none" cap="none" strike="noStrike">
                <a:solidFill>
                  <a:srgbClr val="3F3F3F"/>
                </a:solidFill>
                <a:latin typeface="Century Gothic"/>
                <a:ea typeface="Century Gothic"/>
                <a:cs typeface="Century Gothic"/>
                <a:sym typeface="Century Gothic"/>
              </a:defRPr>
            </a:lvl4pPr>
            <a:lvl5pPr indent="0" lvl="4" marL="1828800" marR="0" rtl="0" algn="l">
              <a:spcBef>
                <a:spcPts val="1000"/>
              </a:spcBef>
              <a:spcAft>
                <a:spcPts val="0"/>
              </a:spcAft>
              <a:buClr>
                <a:schemeClr val="accent1"/>
              </a:buClr>
              <a:buFont typeface="Noto Sans Symbols"/>
              <a:buNone/>
              <a:defRPr b="1" i="0" sz="1600" u="none" cap="none" strike="noStrike">
                <a:solidFill>
                  <a:srgbClr val="3F3F3F"/>
                </a:solidFill>
                <a:latin typeface="Century Gothic"/>
                <a:ea typeface="Century Gothic"/>
                <a:cs typeface="Century Gothic"/>
                <a:sym typeface="Century Gothic"/>
              </a:defRPr>
            </a:lvl5pPr>
            <a:lvl6pPr indent="0" lvl="5" marL="2286000" marR="0" rtl="0" algn="l">
              <a:spcBef>
                <a:spcPts val="1000"/>
              </a:spcBef>
              <a:spcAft>
                <a:spcPts val="0"/>
              </a:spcAft>
              <a:buClr>
                <a:schemeClr val="accent1"/>
              </a:buClr>
              <a:buFont typeface="Noto Sans Symbols"/>
              <a:buNone/>
              <a:defRPr b="1" i="0" sz="1600" u="none" cap="none" strike="noStrike">
                <a:solidFill>
                  <a:srgbClr val="3F3F3F"/>
                </a:solidFill>
                <a:latin typeface="Century Gothic"/>
                <a:ea typeface="Century Gothic"/>
                <a:cs typeface="Century Gothic"/>
                <a:sym typeface="Century Gothic"/>
              </a:defRPr>
            </a:lvl6pPr>
            <a:lvl7pPr indent="0" lvl="6" marL="2743200" marR="0" rtl="0" algn="l">
              <a:spcBef>
                <a:spcPts val="1000"/>
              </a:spcBef>
              <a:spcAft>
                <a:spcPts val="0"/>
              </a:spcAft>
              <a:buClr>
                <a:schemeClr val="accent1"/>
              </a:buClr>
              <a:buFont typeface="Noto Sans Symbols"/>
              <a:buNone/>
              <a:defRPr b="1" i="0" sz="1600" u="none" cap="none" strike="noStrike">
                <a:solidFill>
                  <a:srgbClr val="3F3F3F"/>
                </a:solidFill>
                <a:latin typeface="Century Gothic"/>
                <a:ea typeface="Century Gothic"/>
                <a:cs typeface="Century Gothic"/>
                <a:sym typeface="Century Gothic"/>
              </a:defRPr>
            </a:lvl7pPr>
            <a:lvl8pPr indent="0" lvl="7" marL="3200400" marR="0" rtl="0" algn="l">
              <a:spcBef>
                <a:spcPts val="1000"/>
              </a:spcBef>
              <a:spcAft>
                <a:spcPts val="0"/>
              </a:spcAft>
              <a:buClr>
                <a:schemeClr val="accent1"/>
              </a:buClr>
              <a:buFont typeface="Noto Sans Symbols"/>
              <a:buNone/>
              <a:defRPr b="1" i="0" sz="1600" u="none" cap="none" strike="noStrike">
                <a:solidFill>
                  <a:srgbClr val="3F3F3F"/>
                </a:solidFill>
                <a:latin typeface="Century Gothic"/>
                <a:ea typeface="Century Gothic"/>
                <a:cs typeface="Century Gothic"/>
                <a:sym typeface="Century Gothic"/>
              </a:defRPr>
            </a:lvl8pPr>
            <a:lvl9pPr indent="0" lvl="8" marL="3657600" marR="0" rtl="0" algn="l">
              <a:spcBef>
                <a:spcPts val="1000"/>
              </a:spcBef>
              <a:spcAft>
                <a:spcPts val="0"/>
              </a:spcAft>
              <a:buClr>
                <a:schemeClr val="accent1"/>
              </a:buClr>
              <a:buFont typeface="Noto Sans Symbols"/>
              <a:buNone/>
              <a:defRPr b="1" i="0" sz="1600" u="none" cap="none" strike="noStrike">
                <a:solidFill>
                  <a:srgbClr val="3F3F3F"/>
                </a:solidFill>
                <a:latin typeface="Century Gothic"/>
                <a:ea typeface="Century Gothic"/>
                <a:cs typeface="Century Gothic"/>
                <a:sym typeface="Century Gothic"/>
              </a:defRPr>
            </a:lvl9pPr>
          </a:lstStyle>
          <a:p/>
        </p:txBody>
      </p:sp>
      <p:sp>
        <p:nvSpPr>
          <p:cNvPr id="223" name="Shape 223"/>
          <p:cNvSpPr/>
          <p:nvPr>
            <p:ph idx="8" type="pic"/>
          </p:nvPr>
        </p:nvSpPr>
        <p:spPr>
          <a:xfrm>
            <a:off x="8163031" y="2603500"/>
            <a:ext cx="2691241" cy="1591509"/>
          </a:xfrm>
          <a:prstGeom prst="roundRect">
            <a:avLst>
              <a:gd fmla="val 1858" name="adj"/>
            </a:avLst>
          </a:prstGeom>
          <a:noFill/>
          <a:ln>
            <a:noFill/>
          </a:ln>
          <a:effectLst>
            <a:outerShdw blurRad="50799" rotWithShape="0" algn="tl" dir="5400000" dist="50800">
              <a:srgbClr val="000000">
                <a:alpha val="42745"/>
              </a:srgbClr>
            </a:outerShdw>
          </a:effectLst>
        </p:spPr>
        <p:txBody>
          <a:bodyPr anchorCtr="0" anchor="t" bIns="91425" lIns="91425" rIns="91425" tIns="91425"/>
          <a:lstStyle>
            <a:lvl1pPr indent="0" lvl="0" marL="0" marR="0" rtl="0" algn="ctr">
              <a:spcBef>
                <a:spcPts val="1000"/>
              </a:spcBef>
              <a:spcAft>
                <a:spcPts val="0"/>
              </a:spcAft>
              <a:buClr>
                <a:schemeClr val="accent1"/>
              </a:buClr>
              <a:buFont typeface="Noto Sans Symbols"/>
              <a:buNone/>
              <a:defRPr b="0" i="0" sz="1600" u="none" cap="none" strike="noStrike">
                <a:solidFill>
                  <a:srgbClr val="3F3F3F"/>
                </a:solidFill>
                <a:latin typeface="Century Gothic"/>
                <a:ea typeface="Century Gothic"/>
                <a:cs typeface="Century Gothic"/>
                <a:sym typeface="Century Gothic"/>
              </a:defRPr>
            </a:lvl1pPr>
            <a:lvl2pPr indent="0" lvl="1" marL="457200" marR="0" rtl="0" algn="l">
              <a:spcBef>
                <a:spcPts val="1000"/>
              </a:spcBef>
              <a:spcAft>
                <a:spcPts val="0"/>
              </a:spcAft>
              <a:buClr>
                <a:schemeClr val="accent1"/>
              </a:buClr>
              <a:buFont typeface="Noto Sans Symbols"/>
              <a:buNone/>
              <a:defRPr b="0" i="0" sz="1600" u="none" cap="none" strike="noStrike">
                <a:solidFill>
                  <a:srgbClr val="3F3F3F"/>
                </a:solidFill>
                <a:latin typeface="Century Gothic"/>
                <a:ea typeface="Century Gothic"/>
                <a:cs typeface="Century Gothic"/>
                <a:sym typeface="Century Gothic"/>
              </a:defRPr>
            </a:lvl2pPr>
            <a:lvl3pPr indent="0" lvl="2" marL="914400" marR="0" rtl="0" algn="l">
              <a:spcBef>
                <a:spcPts val="1000"/>
              </a:spcBef>
              <a:spcAft>
                <a:spcPts val="0"/>
              </a:spcAft>
              <a:buClr>
                <a:schemeClr val="accent1"/>
              </a:buClr>
              <a:buFont typeface="Noto Sans Symbols"/>
              <a:buNone/>
              <a:defRPr b="0" i="0" sz="1600" u="none" cap="none" strike="noStrike">
                <a:solidFill>
                  <a:srgbClr val="3F3F3F"/>
                </a:solidFill>
                <a:latin typeface="Century Gothic"/>
                <a:ea typeface="Century Gothic"/>
                <a:cs typeface="Century Gothic"/>
                <a:sym typeface="Century Gothic"/>
              </a:defRPr>
            </a:lvl3pPr>
            <a:lvl4pPr indent="0" lvl="3" marL="1371600" marR="0" rtl="0" algn="l">
              <a:spcBef>
                <a:spcPts val="1000"/>
              </a:spcBef>
              <a:spcAft>
                <a:spcPts val="0"/>
              </a:spcAft>
              <a:buClr>
                <a:schemeClr val="accent1"/>
              </a:buClr>
              <a:buFont typeface="Noto Sans Symbols"/>
              <a:buNone/>
              <a:defRPr b="0" i="0" sz="1600" u="none" cap="none" strike="noStrike">
                <a:solidFill>
                  <a:srgbClr val="3F3F3F"/>
                </a:solidFill>
                <a:latin typeface="Century Gothic"/>
                <a:ea typeface="Century Gothic"/>
                <a:cs typeface="Century Gothic"/>
                <a:sym typeface="Century Gothic"/>
              </a:defRPr>
            </a:lvl4pPr>
            <a:lvl5pPr indent="0" lvl="4" marL="1828800" marR="0" rtl="0" algn="l">
              <a:spcBef>
                <a:spcPts val="1000"/>
              </a:spcBef>
              <a:spcAft>
                <a:spcPts val="0"/>
              </a:spcAft>
              <a:buClr>
                <a:schemeClr val="accent1"/>
              </a:buClr>
              <a:buFont typeface="Noto Sans Symbols"/>
              <a:buNone/>
              <a:defRPr b="0" i="0" sz="1600" u="none" cap="none" strike="noStrike">
                <a:solidFill>
                  <a:srgbClr val="3F3F3F"/>
                </a:solidFill>
                <a:latin typeface="Century Gothic"/>
                <a:ea typeface="Century Gothic"/>
                <a:cs typeface="Century Gothic"/>
                <a:sym typeface="Century Gothic"/>
              </a:defRPr>
            </a:lvl5pPr>
            <a:lvl6pPr indent="0" lvl="5" marL="2286000" marR="0" rtl="0" algn="l">
              <a:spcBef>
                <a:spcPts val="1000"/>
              </a:spcBef>
              <a:spcAft>
                <a:spcPts val="0"/>
              </a:spcAft>
              <a:buClr>
                <a:schemeClr val="accent1"/>
              </a:buClr>
              <a:buFont typeface="Noto Sans Symbols"/>
              <a:buNone/>
              <a:defRPr b="0" i="0" sz="1600" u="none" cap="none" strike="noStrike">
                <a:solidFill>
                  <a:srgbClr val="3F3F3F"/>
                </a:solidFill>
                <a:latin typeface="Century Gothic"/>
                <a:ea typeface="Century Gothic"/>
                <a:cs typeface="Century Gothic"/>
                <a:sym typeface="Century Gothic"/>
              </a:defRPr>
            </a:lvl6pPr>
            <a:lvl7pPr indent="0" lvl="6" marL="2743200" marR="0" rtl="0" algn="l">
              <a:spcBef>
                <a:spcPts val="1000"/>
              </a:spcBef>
              <a:spcAft>
                <a:spcPts val="0"/>
              </a:spcAft>
              <a:buClr>
                <a:schemeClr val="accent1"/>
              </a:buClr>
              <a:buFont typeface="Noto Sans Symbols"/>
              <a:buNone/>
              <a:defRPr b="0" i="0" sz="1600" u="none" cap="none" strike="noStrike">
                <a:solidFill>
                  <a:srgbClr val="3F3F3F"/>
                </a:solidFill>
                <a:latin typeface="Century Gothic"/>
                <a:ea typeface="Century Gothic"/>
                <a:cs typeface="Century Gothic"/>
                <a:sym typeface="Century Gothic"/>
              </a:defRPr>
            </a:lvl7pPr>
            <a:lvl8pPr indent="0" lvl="7" marL="3200400" marR="0" rtl="0" algn="l">
              <a:spcBef>
                <a:spcPts val="1000"/>
              </a:spcBef>
              <a:spcAft>
                <a:spcPts val="0"/>
              </a:spcAft>
              <a:buClr>
                <a:schemeClr val="accent1"/>
              </a:buClr>
              <a:buFont typeface="Noto Sans Symbols"/>
              <a:buNone/>
              <a:defRPr b="0" i="0" sz="1600" u="none" cap="none" strike="noStrike">
                <a:solidFill>
                  <a:srgbClr val="3F3F3F"/>
                </a:solidFill>
                <a:latin typeface="Century Gothic"/>
                <a:ea typeface="Century Gothic"/>
                <a:cs typeface="Century Gothic"/>
                <a:sym typeface="Century Gothic"/>
              </a:defRPr>
            </a:lvl8pPr>
            <a:lvl9pPr indent="0" lvl="8" marL="3657600" marR="0" rtl="0" algn="l">
              <a:spcBef>
                <a:spcPts val="1000"/>
              </a:spcBef>
              <a:spcAft>
                <a:spcPts val="0"/>
              </a:spcAft>
              <a:buClr>
                <a:schemeClr val="accent1"/>
              </a:buClr>
              <a:buFont typeface="Noto Sans Symbols"/>
              <a:buNone/>
              <a:defRPr b="0" i="0" sz="1600" u="none" cap="none" strike="noStrike">
                <a:solidFill>
                  <a:srgbClr val="3F3F3F"/>
                </a:solidFill>
                <a:latin typeface="Century Gothic"/>
                <a:ea typeface="Century Gothic"/>
                <a:cs typeface="Century Gothic"/>
                <a:sym typeface="Century Gothic"/>
              </a:defRPr>
            </a:lvl9pPr>
          </a:lstStyle>
          <a:p/>
        </p:txBody>
      </p:sp>
      <p:sp>
        <p:nvSpPr>
          <p:cNvPr id="224" name="Shape 224"/>
          <p:cNvSpPr txBox="1"/>
          <p:nvPr>
            <p:ph idx="9" type="body"/>
          </p:nvPr>
        </p:nvSpPr>
        <p:spPr>
          <a:xfrm>
            <a:off x="7983434" y="5184001"/>
            <a:ext cx="3050436" cy="843053"/>
          </a:xfrm>
          <a:prstGeom prst="rect">
            <a:avLst/>
          </a:prstGeom>
          <a:noFill/>
          <a:ln>
            <a:noFill/>
          </a:ln>
        </p:spPr>
        <p:txBody>
          <a:bodyPr anchorCtr="0" anchor="t" bIns="91425" lIns="91425" rIns="91425" tIns="91425"/>
          <a:lstStyle>
            <a:lvl1pPr indent="0" lvl="0" marL="0" marR="0" rtl="0" algn="l">
              <a:spcBef>
                <a:spcPts val="1000"/>
              </a:spcBef>
              <a:spcAft>
                <a:spcPts val="0"/>
              </a:spcAft>
              <a:buClr>
                <a:schemeClr val="accent1"/>
              </a:buClr>
              <a:buFont typeface="Noto Sans Symbols"/>
              <a:buNone/>
              <a:defRPr b="0" i="0" sz="1400" u="none" cap="none" strike="noStrike">
                <a:solidFill>
                  <a:srgbClr val="3F3F3F"/>
                </a:solidFill>
                <a:latin typeface="Century Gothic"/>
                <a:ea typeface="Century Gothic"/>
                <a:cs typeface="Century Gothic"/>
                <a:sym typeface="Century Gothic"/>
              </a:defRPr>
            </a:lvl1pPr>
            <a:lvl2pPr indent="0" lvl="1" marL="457200" marR="0" rtl="0" algn="l">
              <a:spcBef>
                <a:spcPts val="1000"/>
              </a:spcBef>
              <a:spcAft>
                <a:spcPts val="0"/>
              </a:spcAft>
              <a:buClr>
                <a:schemeClr val="accent1"/>
              </a:buClr>
              <a:buFont typeface="Noto Sans Symbols"/>
              <a:buNone/>
              <a:defRPr b="0" i="0" sz="1200" u="none" cap="none" strike="noStrike">
                <a:solidFill>
                  <a:srgbClr val="3F3F3F"/>
                </a:solidFill>
                <a:latin typeface="Century Gothic"/>
                <a:ea typeface="Century Gothic"/>
                <a:cs typeface="Century Gothic"/>
                <a:sym typeface="Century Gothic"/>
              </a:defRPr>
            </a:lvl2pPr>
            <a:lvl3pPr indent="0" lvl="2" marL="914400" marR="0" rtl="0" algn="l">
              <a:spcBef>
                <a:spcPts val="1000"/>
              </a:spcBef>
              <a:spcAft>
                <a:spcPts val="0"/>
              </a:spcAft>
              <a:buClr>
                <a:schemeClr val="accent1"/>
              </a:buClr>
              <a:buFont typeface="Noto Sans Symbols"/>
              <a:buNone/>
              <a:defRPr b="0" i="0" sz="1000" u="none" cap="none" strike="noStrike">
                <a:solidFill>
                  <a:srgbClr val="3F3F3F"/>
                </a:solidFill>
                <a:latin typeface="Century Gothic"/>
                <a:ea typeface="Century Gothic"/>
                <a:cs typeface="Century Gothic"/>
                <a:sym typeface="Century Gothic"/>
              </a:defRPr>
            </a:lvl3pPr>
            <a:lvl4pPr indent="0" lvl="3" marL="1371600" marR="0" rtl="0" algn="l">
              <a:spcBef>
                <a:spcPts val="1000"/>
              </a:spcBef>
              <a:spcAft>
                <a:spcPts val="0"/>
              </a:spcAft>
              <a:buClr>
                <a:schemeClr val="accent1"/>
              </a:buClr>
              <a:buFont typeface="Noto Sans Symbols"/>
              <a:buNone/>
              <a:defRPr b="0" i="0" sz="900" u="none" cap="none" strike="noStrike">
                <a:solidFill>
                  <a:srgbClr val="3F3F3F"/>
                </a:solidFill>
                <a:latin typeface="Century Gothic"/>
                <a:ea typeface="Century Gothic"/>
                <a:cs typeface="Century Gothic"/>
                <a:sym typeface="Century Gothic"/>
              </a:defRPr>
            </a:lvl4pPr>
            <a:lvl5pPr indent="0" lvl="4" marL="1828800" marR="0" rtl="0" algn="l">
              <a:spcBef>
                <a:spcPts val="1000"/>
              </a:spcBef>
              <a:spcAft>
                <a:spcPts val="0"/>
              </a:spcAft>
              <a:buClr>
                <a:schemeClr val="accent1"/>
              </a:buClr>
              <a:buFont typeface="Noto Sans Symbols"/>
              <a:buNone/>
              <a:defRPr b="0" i="0" sz="900" u="none" cap="none" strike="noStrike">
                <a:solidFill>
                  <a:srgbClr val="3F3F3F"/>
                </a:solidFill>
                <a:latin typeface="Century Gothic"/>
                <a:ea typeface="Century Gothic"/>
                <a:cs typeface="Century Gothic"/>
                <a:sym typeface="Century Gothic"/>
              </a:defRPr>
            </a:lvl5pPr>
            <a:lvl6pPr indent="0" lvl="5" marL="2286000" marR="0" rtl="0" algn="l">
              <a:spcBef>
                <a:spcPts val="1000"/>
              </a:spcBef>
              <a:spcAft>
                <a:spcPts val="0"/>
              </a:spcAft>
              <a:buClr>
                <a:schemeClr val="accent1"/>
              </a:buClr>
              <a:buFont typeface="Noto Sans Symbols"/>
              <a:buNone/>
              <a:defRPr b="0" i="0" sz="900" u="none" cap="none" strike="noStrike">
                <a:solidFill>
                  <a:srgbClr val="3F3F3F"/>
                </a:solidFill>
                <a:latin typeface="Century Gothic"/>
                <a:ea typeface="Century Gothic"/>
                <a:cs typeface="Century Gothic"/>
                <a:sym typeface="Century Gothic"/>
              </a:defRPr>
            </a:lvl6pPr>
            <a:lvl7pPr indent="0" lvl="6" marL="2743200" marR="0" rtl="0" algn="l">
              <a:spcBef>
                <a:spcPts val="1000"/>
              </a:spcBef>
              <a:spcAft>
                <a:spcPts val="0"/>
              </a:spcAft>
              <a:buClr>
                <a:schemeClr val="accent1"/>
              </a:buClr>
              <a:buFont typeface="Noto Sans Symbols"/>
              <a:buNone/>
              <a:defRPr b="0" i="0" sz="900" u="none" cap="none" strike="noStrike">
                <a:solidFill>
                  <a:srgbClr val="3F3F3F"/>
                </a:solidFill>
                <a:latin typeface="Century Gothic"/>
                <a:ea typeface="Century Gothic"/>
                <a:cs typeface="Century Gothic"/>
                <a:sym typeface="Century Gothic"/>
              </a:defRPr>
            </a:lvl7pPr>
            <a:lvl8pPr indent="0" lvl="7" marL="3200400" marR="0" rtl="0" algn="l">
              <a:spcBef>
                <a:spcPts val="1000"/>
              </a:spcBef>
              <a:spcAft>
                <a:spcPts val="0"/>
              </a:spcAft>
              <a:buClr>
                <a:schemeClr val="accent1"/>
              </a:buClr>
              <a:buFont typeface="Noto Sans Symbols"/>
              <a:buNone/>
              <a:defRPr b="0" i="0" sz="900" u="none" cap="none" strike="noStrike">
                <a:solidFill>
                  <a:srgbClr val="3F3F3F"/>
                </a:solidFill>
                <a:latin typeface="Century Gothic"/>
                <a:ea typeface="Century Gothic"/>
                <a:cs typeface="Century Gothic"/>
                <a:sym typeface="Century Gothic"/>
              </a:defRPr>
            </a:lvl8pPr>
            <a:lvl9pPr indent="0" lvl="8" marL="3657600" marR="0" rtl="0" algn="l">
              <a:spcBef>
                <a:spcPts val="1000"/>
              </a:spcBef>
              <a:spcAft>
                <a:spcPts val="0"/>
              </a:spcAft>
              <a:buClr>
                <a:schemeClr val="accent1"/>
              </a:buClr>
              <a:buFont typeface="Noto Sans Symbols"/>
              <a:buNone/>
              <a:defRPr b="0" i="0" sz="900" u="none" cap="none" strike="noStrike">
                <a:solidFill>
                  <a:srgbClr val="3F3F3F"/>
                </a:solidFill>
                <a:latin typeface="Century Gothic"/>
                <a:ea typeface="Century Gothic"/>
                <a:cs typeface="Century Gothic"/>
                <a:sym typeface="Century Gothic"/>
              </a:defRPr>
            </a:lvl9pPr>
          </a:lstStyle>
          <a:p/>
        </p:txBody>
      </p:sp>
      <p:cxnSp>
        <p:nvCxnSpPr>
          <p:cNvPr id="225" name="Shape 225"/>
          <p:cNvCxnSpPr/>
          <p:nvPr/>
        </p:nvCxnSpPr>
        <p:spPr>
          <a:xfrm>
            <a:off x="4388153" y="2603500"/>
            <a:ext cx="0" cy="3517594"/>
          </a:xfrm>
          <a:prstGeom prst="straightConnector1">
            <a:avLst/>
          </a:prstGeom>
          <a:noFill/>
          <a:ln cap="flat" cmpd="sng" w="12700">
            <a:solidFill>
              <a:schemeClr val="accent1">
                <a:alpha val="40000"/>
              </a:schemeClr>
            </a:solidFill>
            <a:prstDash val="solid"/>
            <a:round/>
            <a:headEnd len="med" w="med" type="none"/>
            <a:tailEnd len="med" w="med" type="none"/>
          </a:ln>
        </p:spPr>
      </p:cxnSp>
      <p:cxnSp>
        <p:nvCxnSpPr>
          <p:cNvPr id="226" name="Shape 226"/>
          <p:cNvCxnSpPr/>
          <p:nvPr/>
        </p:nvCxnSpPr>
        <p:spPr>
          <a:xfrm>
            <a:off x="7801904" y="2603500"/>
            <a:ext cx="0" cy="3492500"/>
          </a:xfrm>
          <a:prstGeom prst="straightConnector1">
            <a:avLst/>
          </a:prstGeom>
          <a:noFill/>
          <a:ln cap="flat" cmpd="sng" w="12700">
            <a:solidFill>
              <a:schemeClr val="accent1">
                <a:alpha val="40000"/>
              </a:schemeClr>
            </a:solidFill>
            <a:prstDash val="solid"/>
            <a:round/>
            <a:headEnd len="med" w="med" type="none"/>
            <a:tailEnd len="med" w="med" type="none"/>
          </a:ln>
        </p:spPr>
      </p:cxnSp>
      <p:sp>
        <p:nvSpPr>
          <p:cNvPr id="227" name="Shape 227"/>
          <p:cNvSpPr txBox="1"/>
          <p:nvPr>
            <p:ph idx="10" type="dt"/>
          </p:nvPr>
        </p:nvSpPr>
        <p:spPr>
          <a:xfrm>
            <a:off x="10650938" y="6394060"/>
            <a:ext cx="990598" cy="304798"/>
          </a:xfrm>
          <a:prstGeom prst="rect">
            <a:avLst/>
          </a:prstGeom>
          <a:noFill/>
          <a:ln>
            <a:noFill/>
          </a:ln>
        </p:spPr>
        <p:txBody>
          <a:bodyPr anchorCtr="0" anchor="t" bIns="91425" lIns="91425" rIns="91425" tIns="91425"/>
          <a:lstStyle>
            <a:lvl1pPr indent="0" lvl="0" marL="0" marR="0" rtl="0" algn="r">
              <a:spcBef>
                <a:spcPts val="0"/>
              </a:spcBef>
              <a:buNone/>
              <a:defRPr b="1" i="0" sz="1000" u="none" cap="none" strike="noStrike">
                <a:solidFill>
                  <a:schemeClr val="accen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dk1"/>
                </a:solidFill>
                <a:latin typeface="Century Gothic"/>
                <a:ea typeface="Century Gothic"/>
                <a:cs typeface="Century Gothic"/>
                <a:sym typeface="Century Gothic"/>
              </a:defRPr>
            </a:lvl9pPr>
          </a:lstStyle>
          <a:p/>
        </p:txBody>
      </p:sp>
      <p:sp>
        <p:nvSpPr>
          <p:cNvPr id="228" name="Shape 228"/>
          <p:cNvSpPr txBox="1"/>
          <p:nvPr>
            <p:ph idx="11" type="ftr"/>
          </p:nvPr>
        </p:nvSpPr>
        <p:spPr>
          <a:xfrm>
            <a:off x="528358" y="6391837"/>
            <a:ext cx="3859794" cy="304801"/>
          </a:xfrm>
          <a:prstGeom prst="rect">
            <a:avLst/>
          </a:prstGeom>
          <a:noFill/>
          <a:ln>
            <a:noFill/>
          </a:ln>
        </p:spPr>
        <p:txBody>
          <a:bodyPr anchorCtr="0" anchor="b" bIns="91425" lIns="91425" rIns="91425" tIns="91425"/>
          <a:lstStyle>
            <a:lvl1pPr indent="0" lvl="0" marL="0" marR="0" rtl="0" algn="l">
              <a:spcBef>
                <a:spcPts val="0"/>
              </a:spcBef>
              <a:buNone/>
              <a:defRPr b="1" i="0" sz="1000" u="none" cap="none" strike="noStrike">
                <a:solidFill>
                  <a:schemeClr val="accen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dk1"/>
                </a:solidFill>
                <a:latin typeface="Century Gothic"/>
                <a:ea typeface="Century Gothic"/>
                <a:cs typeface="Century Gothic"/>
                <a:sym typeface="Century Gothic"/>
              </a:defRPr>
            </a:lvl9pPr>
          </a:lstStyle>
          <a:p/>
        </p:txBody>
      </p:sp>
      <p:sp>
        <p:nvSpPr>
          <p:cNvPr id="229" name="Shape 229"/>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i="0" lang="en-US" sz="2800" u="none" cap="none" strike="noStrike">
                <a:solidFill>
                  <a:schemeClr val="lt1"/>
                </a:solidFill>
                <a:latin typeface="Century Gothic"/>
                <a:ea typeface="Century Gothic"/>
                <a:cs typeface="Century Gothic"/>
                <a:sym typeface="Century Gothic"/>
              </a:rPr>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230" name="Shape 230"/>
        <p:cNvGrpSpPr/>
        <p:nvPr/>
      </p:nvGrpSpPr>
      <p:grpSpPr>
        <a:xfrm>
          <a:off x="0" y="0"/>
          <a:ext cx="0" cy="0"/>
          <a:chOff x="0" y="0"/>
          <a:chExt cx="0" cy="0"/>
        </a:xfrm>
      </p:grpSpPr>
      <p:sp>
        <p:nvSpPr>
          <p:cNvPr id="231" name="Shape 231"/>
          <p:cNvSpPr txBox="1"/>
          <p:nvPr>
            <p:ph type="title"/>
          </p:nvPr>
        </p:nvSpPr>
        <p:spPr>
          <a:xfrm>
            <a:off x="1154953" y="973667"/>
            <a:ext cx="8825659" cy="706964"/>
          </a:xfrm>
          <a:prstGeom prst="rect">
            <a:avLst/>
          </a:prstGeom>
          <a:noFill/>
          <a:ln>
            <a:noFill/>
          </a:ln>
        </p:spPr>
        <p:txBody>
          <a:bodyPr anchorCtr="0" anchor="ctr" bIns="91425" lIns="91425" rIns="91425" tIns="91425"/>
          <a:lstStyle>
            <a:lvl1pPr indent="0" lvl="0" marL="0" marR="0" rtl="0" algn="l">
              <a:spcBef>
                <a:spcPts val="0"/>
              </a:spcBef>
              <a:buClr>
                <a:schemeClr val="lt2"/>
              </a:buClr>
              <a:buFont typeface="Century Gothic"/>
              <a:buNone/>
              <a:defRPr b="0" i="0" sz="3600" u="none" cap="none" strike="noStrike">
                <a:solidFill>
                  <a:schemeClr val="lt2"/>
                </a:solidFill>
                <a:latin typeface="Century Gothic"/>
                <a:ea typeface="Century Gothic"/>
                <a:cs typeface="Century Gothic"/>
                <a:sym typeface="Century Gothic"/>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232" name="Shape 232"/>
          <p:cNvSpPr txBox="1"/>
          <p:nvPr>
            <p:ph idx="1" type="body"/>
          </p:nvPr>
        </p:nvSpPr>
        <p:spPr>
          <a:xfrm rot="5400000">
            <a:off x="3827511" y="-69056"/>
            <a:ext cx="3416299" cy="8761412"/>
          </a:xfrm>
          <a:prstGeom prst="rect">
            <a:avLst/>
          </a:prstGeom>
          <a:noFill/>
          <a:ln>
            <a:noFill/>
          </a:ln>
        </p:spPr>
        <p:txBody>
          <a:bodyPr anchorCtr="0" anchor="t" bIns="91425" lIns="91425" rIns="91425" tIns="91425"/>
          <a:lstStyle>
            <a:lvl1pPr indent="-251459" lvl="0" marL="342900" marR="0" rtl="0" algn="l">
              <a:spcBef>
                <a:spcPts val="1000"/>
              </a:spcBef>
              <a:spcAft>
                <a:spcPts val="0"/>
              </a:spcAft>
              <a:buClr>
                <a:schemeClr val="accent1"/>
              </a:buClr>
              <a:buSzPct val="79999"/>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204469" lvl="1" marL="742950" marR="0" rtl="0" algn="l">
              <a:spcBef>
                <a:spcPts val="1000"/>
              </a:spcBef>
              <a:spcAft>
                <a:spcPts val="0"/>
              </a:spcAft>
              <a:buClr>
                <a:schemeClr val="accent1"/>
              </a:buClr>
              <a:buSzPct val="8000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157480" lvl="2" marL="1143000" marR="0" rtl="0" algn="l">
              <a:spcBef>
                <a:spcPts val="1000"/>
              </a:spcBef>
              <a:spcAft>
                <a:spcPts val="0"/>
              </a:spcAft>
              <a:buClr>
                <a:schemeClr val="accent1"/>
              </a:buClr>
              <a:buSzPct val="8000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167639" lvl="3" marL="16002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167639" lvl="4" marL="20574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167639" lvl="5" marL="25146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167639" lvl="6" marL="29718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167640" lvl="7" marL="34290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167640" lvl="8" marL="38862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233" name="Shape 233"/>
          <p:cNvSpPr txBox="1"/>
          <p:nvPr>
            <p:ph idx="10" type="dt"/>
          </p:nvPr>
        </p:nvSpPr>
        <p:spPr>
          <a:xfrm>
            <a:off x="10650938" y="6394060"/>
            <a:ext cx="990598" cy="304798"/>
          </a:xfrm>
          <a:prstGeom prst="rect">
            <a:avLst/>
          </a:prstGeom>
          <a:noFill/>
          <a:ln>
            <a:noFill/>
          </a:ln>
        </p:spPr>
        <p:txBody>
          <a:bodyPr anchorCtr="0" anchor="t" bIns="91425" lIns="91425" rIns="91425" tIns="91425"/>
          <a:lstStyle>
            <a:lvl1pPr indent="0" lvl="0" marL="0" marR="0" rtl="0" algn="r">
              <a:spcBef>
                <a:spcPts val="0"/>
              </a:spcBef>
              <a:buNone/>
              <a:defRPr b="1" i="0" sz="1000" u="none" cap="none" strike="noStrike">
                <a:solidFill>
                  <a:schemeClr val="accen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dk1"/>
                </a:solidFill>
                <a:latin typeface="Century Gothic"/>
                <a:ea typeface="Century Gothic"/>
                <a:cs typeface="Century Gothic"/>
                <a:sym typeface="Century Gothic"/>
              </a:defRPr>
            </a:lvl9pPr>
          </a:lstStyle>
          <a:p/>
        </p:txBody>
      </p:sp>
      <p:sp>
        <p:nvSpPr>
          <p:cNvPr id="234" name="Shape 234"/>
          <p:cNvSpPr txBox="1"/>
          <p:nvPr>
            <p:ph idx="11" type="ftr"/>
          </p:nvPr>
        </p:nvSpPr>
        <p:spPr>
          <a:xfrm>
            <a:off x="528358" y="6391837"/>
            <a:ext cx="3859794" cy="304801"/>
          </a:xfrm>
          <a:prstGeom prst="rect">
            <a:avLst/>
          </a:prstGeom>
          <a:noFill/>
          <a:ln>
            <a:noFill/>
          </a:ln>
        </p:spPr>
        <p:txBody>
          <a:bodyPr anchorCtr="0" anchor="b" bIns="91425" lIns="91425" rIns="91425" tIns="91425"/>
          <a:lstStyle>
            <a:lvl1pPr indent="0" lvl="0" marL="0" marR="0" rtl="0" algn="l">
              <a:spcBef>
                <a:spcPts val="0"/>
              </a:spcBef>
              <a:buNone/>
              <a:defRPr b="1" i="0" sz="1000" u="none" cap="none" strike="noStrike">
                <a:solidFill>
                  <a:schemeClr val="accen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dk1"/>
                </a:solidFill>
                <a:latin typeface="Century Gothic"/>
                <a:ea typeface="Century Gothic"/>
                <a:cs typeface="Century Gothic"/>
                <a:sym typeface="Century Gothic"/>
              </a:defRPr>
            </a:lvl9pPr>
          </a:lstStyle>
          <a:p/>
        </p:txBody>
      </p:sp>
      <p:sp>
        <p:nvSpPr>
          <p:cNvPr id="235" name="Shape 235"/>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i="0" lang="en-US" sz="2800" u="none" cap="none" strike="noStrike">
                <a:solidFill>
                  <a:schemeClr val="lt1"/>
                </a:solidFill>
                <a:latin typeface="Century Gothic"/>
                <a:ea typeface="Century Gothic"/>
                <a:cs typeface="Century Gothic"/>
                <a:sym typeface="Century Gothic"/>
              </a:rPr>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236" name="Shape 236"/>
        <p:cNvGrpSpPr/>
        <p:nvPr/>
      </p:nvGrpSpPr>
      <p:grpSpPr>
        <a:xfrm>
          <a:off x="0" y="0"/>
          <a:ext cx="0" cy="0"/>
          <a:chOff x="0" y="0"/>
          <a:chExt cx="0" cy="0"/>
        </a:xfrm>
      </p:grpSpPr>
      <p:grpSp>
        <p:nvGrpSpPr>
          <p:cNvPr id="237" name="Shape 237"/>
          <p:cNvGrpSpPr/>
          <p:nvPr/>
        </p:nvGrpSpPr>
        <p:grpSpPr>
          <a:xfrm>
            <a:off x="0" y="-2372"/>
            <a:ext cx="12192000" cy="6867026"/>
            <a:chOff x="0" y="-2372"/>
            <a:chExt cx="12192000" cy="6867026"/>
          </a:xfrm>
        </p:grpSpPr>
        <p:sp>
          <p:nvSpPr>
            <p:cNvPr id="238" name="Shape 238"/>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rIns="91425" tIns="91425">
              <a:noAutofit/>
            </a:bodyPr>
            <a:lstStyle/>
            <a:p>
              <a:pPr lvl="0">
                <a:spcBef>
                  <a:spcPts val="0"/>
                </a:spcBef>
                <a:buNone/>
              </a:pPr>
              <a:r>
                <a:t/>
              </a:r>
              <a:endParaRPr/>
            </a:p>
          </p:txBody>
        </p:sp>
        <p:sp>
          <p:nvSpPr>
            <p:cNvPr id="239" name="Shape 239"/>
            <p:cNvSpPr/>
            <p:nvPr/>
          </p:nvSpPr>
          <p:spPr>
            <a:xfrm>
              <a:off x="3220" y="2667000"/>
              <a:ext cx="4190999" cy="4190999"/>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b="50%" l="50%" r="50%" t="50%"/>
              </a:path>
              <a:tileRect/>
            </a:gradFill>
            <a:ln>
              <a:noFill/>
            </a:ln>
          </p:spPr>
          <p:txBody>
            <a:bodyPr anchorCtr="0" anchor="ctr" bIns="91425" lIns="91425" rIns="91425" tIns="91425">
              <a:noAutofit/>
            </a:bodyPr>
            <a:lstStyle/>
            <a:p>
              <a:pPr lvl="0">
                <a:spcBef>
                  <a:spcPts val="0"/>
                </a:spcBef>
                <a:buNone/>
              </a:pPr>
              <a:r>
                <a:t/>
              </a:r>
              <a:endParaRPr/>
            </a:p>
          </p:txBody>
        </p:sp>
        <p:sp>
          <p:nvSpPr>
            <p:cNvPr id="240" name="Shape 240"/>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b="50%" l="50%" r="50%" t="50%"/>
              </a:path>
              <a:tileRect/>
            </a:gradFill>
            <a:ln>
              <a:noFill/>
            </a:ln>
          </p:spPr>
          <p:txBody>
            <a:bodyPr anchorCtr="0" anchor="ctr" bIns="91425" lIns="91425" rIns="91425" tIns="91425">
              <a:noAutofit/>
            </a:bodyPr>
            <a:lstStyle/>
            <a:p>
              <a:pPr lvl="0">
                <a:spcBef>
                  <a:spcPts val="0"/>
                </a:spcBef>
                <a:buNone/>
              </a:pPr>
              <a:r>
                <a:t/>
              </a:r>
              <a:endParaRPr/>
            </a:p>
          </p:txBody>
        </p:sp>
        <p:sp>
          <p:nvSpPr>
            <p:cNvPr id="241" name="Shape 241"/>
            <p:cNvSpPr/>
            <p:nvPr/>
          </p:nvSpPr>
          <p:spPr>
            <a:xfrm>
              <a:off x="8609011"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b="50%" l="50%" r="50%" t="50%"/>
              </a:path>
              <a:tileRect/>
            </a:gradFill>
            <a:ln>
              <a:noFill/>
            </a:ln>
          </p:spPr>
          <p:txBody>
            <a:bodyPr anchorCtr="0" anchor="ctr" bIns="91425" lIns="91425" rIns="91425" tIns="91425">
              <a:noAutofit/>
            </a:bodyPr>
            <a:lstStyle/>
            <a:p>
              <a:pPr lvl="0">
                <a:spcBef>
                  <a:spcPts val="0"/>
                </a:spcBef>
                <a:buNone/>
              </a:pPr>
              <a:r>
                <a:t/>
              </a:r>
              <a:endParaRPr/>
            </a:p>
          </p:txBody>
        </p:sp>
        <p:sp>
          <p:nvSpPr>
            <p:cNvPr id="242" name="Shape 242"/>
            <p:cNvSpPr/>
            <p:nvPr/>
          </p:nvSpPr>
          <p:spPr>
            <a:xfrm>
              <a:off x="7999411" y="-2372"/>
              <a:ext cx="1600199" cy="1600199"/>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b="50%" l="50%" r="50%" t="50%"/>
              </a:path>
              <a:tileRect/>
            </a:gradFill>
            <a:ln>
              <a:noFill/>
            </a:ln>
          </p:spPr>
          <p:txBody>
            <a:bodyPr anchorCtr="0" anchor="ctr" bIns="91425" lIns="91425" rIns="91425" tIns="91425">
              <a:noAutofit/>
            </a:bodyPr>
            <a:lstStyle/>
            <a:p>
              <a:pPr lvl="0">
                <a:spcBef>
                  <a:spcPts val="0"/>
                </a:spcBef>
                <a:buNone/>
              </a:pPr>
              <a:r>
                <a:t/>
              </a:r>
              <a:endParaRPr/>
            </a:p>
          </p:txBody>
        </p:sp>
        <p:sp>
          <p:nvSpPr>
            <p:cNvPr id="243" name="Shape 243"/>
            <p:cNvSpPr/>
            <p:nvPr/>
          </p:nvSpPr>
          <p:spPr>
            <a:xfrm>
              <a:off x="8609011" y="5874053"/>
              <a:ext cx="990599" cy="990599"/>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b="50%" l="50%" r="50%" t="50%"/>
              </a:path>
              <a:tileRect/>
            </a:gradFill>
            <a:ln>
              <a:noFill/>
            </a:ln>
          </p:spPr>
          <p:txBody>
            <a:bodyPr anchorCtr="0" anchor="ctr" bIns="91425" lIns="91425" rIns="91425" tIns="91425">
              <a:noAutofit/>
            </a:bodyPr>
            <a:lstStyle/>
            <a:p>
              <a:pPr lvl="0">
                <a:spcBef>
                  <a:spcPts val="0"/>
                </a:spcBef>
                <a:buNone/>
              </a:pPr>
              <a:r>
                <a:t/>
              </a:r>
              <a:endParaRPr/>
            </a:p>
          </p:txBody>
        </p:sp>
        <p:sp>
          <p:nvSpPr>
            <p:cNvPr id="244" name="Shape 244"/>
            <p:cNvSpPr/>
            <p:nvPr/>
          </p:nvSpPr>
          <p:spPr>
            <a:xfrm rot="5101749">
              <a:off x="6294738" y="4577737"/>
              <a:ext cx="3299407" cy="440923"/>
            </a:xfrm>
            <a:custGeom>
              <a:pathLst>
                <a:path extrusionOk="0" h="120000" w="120000">
                  <a:moveTo>
                    <a:pt x="1020" y="57425"/>
                  </a:moveTo>
                  <a:cubicBezTo>
                    <a:pt x="20832" y="88701"/>
                    <a:pt x="90288" y="120158"/>
                    <a:pt x="119496" y="120000"/>
                  </a:cubicBezTo>
                  <a:cubicBezTo>
                    <a:pt x="119868" y="44407"/>
                    <a:pt x="119628" y="75592"/>
                    <a:pt x="120000" y="0"/>
                  </a:cubicBezTo>
                  <a:lnTo>
                    <a:pt x="120000" y="0"/>
                  </a:lnTo>
                  <a:lnTo>
                    <a:pt x="116004" y="4626"/>
                  </a:lnTo>
                  <a:lnTo>
                    <a:pt x="112008" y="9072"/>
                  </a:lnTo>
                  <a:lnTo>
                    <a:pt x="108012" y="13381"/>
                  </a:lnTo>
                  <a:lnTo>
                    <a:pt x="104004" y="17078"/>
                  </a:lnTo>
                  <a:lnTo>
                    <a:pt x="99996" y="20797"/>
                  </a:lnTo>
                  <a:lnTo>
                    <a:pt x="95988" y="24290"/>
                  </a:lnTo>
                  <a:lnTo>
                    <a:pt x="92028" y="27261"/>
                  </a:lnTo>
                  <a:lnTo>
                    <a:pt x="87996" y="30051"/>
                  </a:lnTo>
                  <a:lnTo>
                    <a:pt x="84000" y="32659"/>
                  </a:lnTo>
                  <a:lnTo>
                    <a:pt x="80076" y="34881"/>
                  </a:lnTo>
                  <a:lnTo>
                    <a:pt x="76080" y="37104"/>
                  </a:lnTo>
                  <a:lnTo>
                    <a:pt x="72156" y="38986"/>
                  </a:lnTo>
                  <a:lnTo>
                    <a:pt x="68232" y="40461"/>
                  </a:lnTo>
                  <a:lnTo>
                    <a:pt x="64308" y="41958"/>
                  </a:lnTo>
                  <a:lnTo>
                    <a:pt x="60432" y="43228"/>
                  </a:lnTo>
                  <a:lnTo>
                    <a:pt x="56604" y="44180"/>
                  </a:lnTo>
                  <a:lnTo>
                    <a:pt x="52752" y="44906"/>
                  </a:lnTo>
                  <a:lnTo>
                    <a:pt x="48948" y="45654"/>
                  </a:lnTo>
                  <a:lnTo>
                    <a:pt x="45192" y="46017"/>
                  </a:lnTo>
                  <a:lnTo>
                    <a:pt x="41448" y="46403"/>
                  </a:lnTo>
                  <a:lnTo>
                    <a:pt x="37740" y="46562"/>
                  </a:lnTo>
                  <a:lnTo>
                    <a:pt x="34068" y="46403"/>
                  </a:lnTo>
                  <a:lnTo>
                    <a:pt x="30444" y="46403"/>
                  </a:lnTo>
                  <a:lnTo>
                    <a:pt x="26856" y="46017"/>
                  </a:lnTo>
                  <a:lnTo>
                    <a:pt x="23316" y="45450"/>
                  </a:lnTo>
                  <a:lnTo>
                    <a:pt x="19836" y="44906"/>
                  </a:lnTo>
                  <a:lnTo>
                    <a:pt x="16416" y="44339"/>
                  </a:lnTo>
                  <a:lnTo>
                    <a:pt x="13020" y="43432"/>
                  </a:lnTo>
                  <a:lnTo>
                    <a:pt x="9672" y="42479"/>
                  </a:lnTo>
                  <a:lnTo>
                    <a:pt x="6396" y="41572"/>
                  </a:lnTo>
                  <a:lnTo>
                    <a:pt x="0" y="39145"/>
                  </a:lnTo>
                  <a:cubicBezTo>
                    <a:pt x="336" y="45246"/>
                    <a:pt x="684" y="51324"/>
                    <a:pt x="1020" y="57425"/>
                  </a:cubicBezTo>
                  <a:close/>
                </a:path>
              </a:pathLst>
            </a:custGeom>
            <a:solidFill>
              <a:schemeClr val="lt1">
                <a:alpha val="20000"/>
              </a:schemeClr>
            </a:solidFill>
            <a:ln>
              <a:noFill/>
            </a:ln>
          </p:spPr>
          <p:txBody>
            <a:bodyPr anchorCtr="0" anchor="ctr" bIns="91425" lIns="91425" rIns="91425" tIns="91425">
              <a:noAutofit/>
            </a:bodyPr>
            <a:lstStyle/>
            <a:p>
              <a:pPr lvl="0">
                <a:spcBef>
                  <a:spcPts val="0"/>
                </a:spcBef>
                <a:buNone/>
              </a:pPr>
              <a:r>
                <a:t/>
              </a:r>
              <a:endParaRPr/>
            </a:p>
          </p:txBody>
        </p:sp>
        <p:sp>
          <p:nvSpPr>
            <p:cNvPr id="245" name="Shape 245"/>
            <p:cNvSpPr/>
            <p:nvPr/>
          </p:nvSpPr>
          <p:spPr>
            <a:xfrm>
              <a:off x="414866" y="402164"/>
              <a:ext cx="6510865" cy="6053669"/>
            </a:xfrm>
            <a:prstGeom prst="rect">
              <a:avLst/>
            </a:prstGeom>
            <a:solidFill>
              <a:schemeClr val="lt1"/>
            </a:solidFill>
            <a:ln>
              <a:noFill/>
            </a:ln>
          </p:spPr>
          <p:txBody>
            <a:bodyPr anchorCtr="0" anchor="ctr" bIns="91425" lIns="91425" rIns="91425" tIns="91425">
              <a:noAutofit/>
            </a:bodyPr>
            <a:lstStyle/>
            <a:p>
              <a:pPr lvl="0">
                <a:spcBef>
                  <a:spcPts val="0"/>
                </a:spcBef>
                <a:buNone/>
              </a:pPr>
              <a:r>
                <a:t/>
              </a:r>
              <a:endParaRPr/>
            </a:p>
          </p:txBody>
        </p:sp>
        <p:sp>
          <p:nvSpPr>
            <p:cNvPr id="246" name="Shape 246"/>
            <p:cNvSpPr/>
            <p:nvPr/>
          </p:nvSpPr>
          <p:spPr>
            <a:xfrm rot="5400000">
              <a:off x="4449232" y="2801720"/>
              <a:ext cx="6053669" cy="1254558"/>
            </a:xfrm>
            <a:custGeom>
              <a:pathLst>
                <a:path extrusionOk="0" h="120000" w="120000">
                  <a:moveTo>
                    <a:pt x="0" y="0"/>
                  </a:moveTo>
                  <a:lnTo>
                    <a:pt x="0" y="119550"/>
                  </a:lnTo>
                  <a:lnTo>
                    <a:pt x="120000" y="120000"/>
                  </a:lnTo>
                  <a:lnTo>
                    <a:pt x="120000" y="105"/>
                  </a:lnTo>
                  <a:lnTo>
                    <a:pt x="120000" y="105"/>
                  </a:lnTo>
                  <a:lnTo>
                    <a:pt x="117276" y="2340"/>
                  </a:lnTo>
                  <a:lnTo>
                    <a:pt x="114564" y="4470"/>
                  </a:lnTo>
                  <a:lnTo>
                    <a:pt x="111840" y="6555"/>
                  </a:lnTo>
                  <a:lnTo>
                    <a:pt x="109104" y="8340"/>
                  </a:lnTo>
                  <a:lnTo>
                    <a:pt x="106380" y="10140"/>
                  </a:lnTo>
                  <a:lnTo>
                    <a:pt x="103644" y="11820"/>
                  </a:lnTo>
                  <a:lnTo>
                    <a:pt x="100944" y="13260"/>
                  </a:lnTo>
                  <a:lnTo>
                    <a:pt x="98208" y="14625"/>
                  </a:lnTo>
                  <a:lnTo>
                    <a:pt x="95484" y="15870"/>
                  </a:lnTo>
                  <a:lnTo>
                    <a:pt x="92808" y="16950"/>
                  </a:lnTo>
                  <a:lnTo>
                    <a:pt x="90096" y="18030"/>
                  </a:lnTo>
                  <a:lnTo>
                    <a:pt x="87420" y="18930"/>
                  </a:lnTo>
                  <a:lnTo>
                    <a:pt x="84744" y="19635"/>
                  </a:lnTo>
                  <a:lnTo>
                    <a:pt x="82080" y="20370"/>
                  </a:lnTo>
                  <a:lnTo>
                    <a:pt x="79440" y="20985"/>
                  </a:lnTo>
                  <a:lnTo>
                    <a:pt x="76824" y="21420"/>
                  </a:lnTo>
                  <a:lnTo>
                    <a:pt x="74208" y="21795"/>
                  </a:lnTo>
                  <a:lnTo>
                    <a:pt x="71616" y="22155"/>
                  </a:lnTo>
                  <a:lnTo>
                    <a:pt x="69060" y="22320"/>
                  </a:lnTo>
                  <a:lnTo>
                    <a:pt x="66504" y="22500"/>
                  </a:lnTo>
                  <a:lnTo>
                    <a:pt x="63984" y="22590"/>
                  </a:lnTo>
                  <a:lnTo>
                    <a:pt x="61488" y="22500"/>
                  </a:lnTo>
                  <a:lnTo>
                    <a:pt x="59016" y="22500"/>
                  </a:lnTo>
                  <a:lnTo>
                    <a:pt x="56568" y="22320"/>
                  </a:lnTo>
                  <a:lnTo>
                    <a:pt x="54168" y="22050"/>
                  </a:lnTo>
                  <a:lnTo>
                    <a:pt x="51792" y="21795"/>
                  </a:lnTo>
                  <a:lnTo>
                    <a:pt x="49464" y="21510"/>
                  </a:lnTo>
                  <a:lnTo>
                    <a:pt x="47148" y="21075"/>
                  </a:lnTo>
                  <a:lnTo>
                    <a:pt x="44868" y="20610"/>
                  </a:lnTo>
                  <a:lnTo>
                    <a:pt x="42636" y="20190"/>
                  </a:lnTo>
                  <a:lnTo>
                    <a:pt x="38280" y="19005"/>
                  </a:lnTo>
                  <a:lnTo>
                    <a:pt x="34104" y="17745"/>
                  </a:lnTo>
                  <a:lnTo>
                    <a:pt x="30096" y="16425"/>
                  </a:lnTo>
                  <a:lnTo>
                    <a:pt x="26304" y="14970"/>
                  </a:lnTo>
                  <a:lnTo>
                    <a:pt x="22680" y="13455"/>
                  </a:lnTo>
                  <a:lnTo>
                    <a:pt x="19320" y="11820"/>
                  </a:lnTo>
                  <a:lnTo>
                    <a:pt x="16164" y="10215"/>
                  </a:lnTo>
                  <a:lnTo>
                    <a:pt x="13260" y="8610"/>
                  </a:lnTo>
                  <a:lnTo>
                    <a:pt x="10596" y="7095"/>
                  </a:lnTo>
                  <a:lnTo>
                    <a:pt x="8232" y="5655"/>
                  </a:lnTo>
                  <a:lnTo>
                    <a:pt x="6096" y="4290"/>
                  </a:lnTo>
                  <a:lnTo>
                    <a:pt x="4296" y="3150"/>
                  </a:lnTo>
                  <a:lnTo>
                    <a:pt x="2784" y="2070"/>
                  </a:lnTo>
                  <a:lnTo>
                    <a:pt x="708" y="525"/>
                  </a:lnTo>
                  <a:lnTo>
                    <a:pt x="0" y="0"/>
                  </a:lnTo>
                  <a:lnTo>
                    <a:pt x="0" y="0"/>
                  </a:lnTo>
                  <a:close/>
                </a:path>
              </a:pathLst>
            </a:custGeom>
            <a:solidFill>
              <a:schemeClr val="lt1"/>
            </a:solidFill>
            <a:ln>
              <a:noFill/>
            </a:ln>
          </p:spPr>
        </p:sp>
        <p:sp>
          <p:nvSpPr>
            <p:cNvPr id="247" name="Shape 247"/>
            <p:cNvSpPr/>
            <p:nvPr/>
          </p:nvSpPr>
          <p:spPr>
            <a:xfrm>
              <a:off x="0" y="1586"/>
              <a:ext cx="12192000" cy="6856412"/>
            </a:xfrm>
            <a:custGeom>
              <a:pathLst>
                <a:path extrusionOk="0" h="120000" w="120000">
                  <a:moveTo>
                    <a:pt x="0" y="0"/>
                  </a:moveTo>
                  <a:lnTo>
                    <a:pt x="0" y="120000"/>
                  </a:lnTo>
                  <a:lnTo>
                    <a:pt x="120000" y="120000"/>
                  </a:lnTo>
                  <a:lnTo>
                    <a:pt x="120000" y="0"/>
                  </a:lnTo>
                  <a:lnTo>
                    <a:pt x="0" y="0"/>
                  </a:lnTo>
                  <a:close/>
                  <a:moveTo>
                    <a:pt x="115248" y="111664"/>
                  </a:moveTo>
                  <a:lnTo>
                    <a:pt x="4688" y="111664"/>
                  </a:lnTo>
                  <a:lnTo>
                    <a:pt x="4688" y="8224"/>
                  </a:lnTo>
                  <a:lnTo>
                    <a:pt x="115248" y="8224"/>
                  </a:lnTo>
                  <a:lnTo>
                    <a:pt x="115248" y="111664"/>
                  </a:lnTo>
                  <a:close/>
                </a:path>
              </a:pathLst>
            </a:custGeom>
            <a:solidFill>
              <a:schemeClr val="lt1"/>
            </a:solidFill>
            <a:ln>
              <a:noFill/>
            </a:ln>
          </p:spPr>
        </p:sp>
      </p:grpSp>
      <p:sp>
        <p:nvSpPr>
          <p:cNvPr id="248" name="Shape 248"/>
          <p:cNvSpPr txBox="1"/>
          <p:nvPr>
            <p:ph type="title"/>
          </p:nvPr>
        </p:nvSpPr>
        <p:spPr>
          <a:xfrm rot="5400000">
            <a:off x="6909428" y="2945795"/>
            <a:ext cx="4748588" cy="1413933"/>
          </a:xfrm>
          <a:prstGeom prst="rect">
            <a:avLst/>
          </a:prstGeom>
          <a:noFill/>
          <a:ln>
            <a:noFill/>
          </a:ln>
        </p:spPr>
        <p:txBody>
          <a:bodyPr anchorCtr="0" anchor="b" bIns="91425" lIns="91425" rIns="91425" tIns="91425"/>
          <a:lstStyle>
            <a:lvl1pPr indent="0" lvl="0" marL="0" marR="0" rtl="0" algn="l">
              <a:spcBef>
                <a:spcPts val="0"/>
              </a:spcBef>
              <a:buClr>
                <a:schemeClr val="lt2"/>
              </a:buClr>
              <a:buFont typeface="Century Gothic"/>
              <a:buNone/>
              <a:defRPr b="0" i="0" sz="3600" u="none" cap="none" strike="noStrike">
                <a:solidFill>
                  <a:schemeClr val="lt2"/>
                </a:solidFill>
                <a:latin typeface="Century Gothic"/>
                <a:ea typeface="Century Gothic"/>
                <a:cs typeface="Century Gothic"/>
                <a:sym typeface="Century Gothic"/>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249" name="Shape 249"/>
          <p:cNvSpPr txBox="1"/>
          <p:nvPr>
            <p:ph idx="1" type="body"/>
          </p:nvPr>
        </p:nvSpPr>
        <p:spPr>
          <a:xfrm rot="5400000">
            <a:off x="1904432" y="528990"/>
            <a:ext cx="4748589" cy="6247545"/>
          </a:xfrm>
          <a:prstGeom prst="rect">
            <a:avLst/>
          </a:prstGeom>
          <a:noFill/>
          <a:ln>
            <a:noFill/>
          </a:ln>
        </p:spPr>
        <p:txBody>
          <a:bodyPr anchorCtr="0" anchor="t" bIns="91425" lIns="91425" rIns="91425" tIns="91425"/>
          <a:lstStyle>
            <a:lvl1pPr indent="-251459" lvl="0" marL="342900" marR="0" rtl="0" algn="l">
              <a:spcBef>
                <a:spcPts val="1000"/>
              </a:spcBef>
              <a:spcAft>
                <a:spcPts val="0"/>
              </a:spcAft>
              <a:buClr>
                <a:schemeClr val="accent1"/>
              </a:buClr>
              <a:buSzPct val="79999"/>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204469" lvl="1" marL="742950" marR="0" rtl="0" algn="l">
              <a:spcBef>
                <a:spcPts val="1000"/>
              </a:spcBef>
              <a:spcAft>
                <a:spcPts val="0"/>
              </a:spcAft>
              <a:buClr>
                <a:schemeClr val="accent1"/>
              </a:buClr>
              <a:buSzPct val="8000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157480" lvl="2" marL="1143000" marR="0" rtl="0" algn="l">
              <a:spcBef>
                <a:spcPts val="1000"/>
              </a:spcBef>
              <a:spcAft>
                <a:spcPts val="0"/>
              </a:spcAft>
              <a:buClr>
                <a:schemeClr val="accent1"/>
              </a:buClr>
              <a:buSzPct val="8000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167639" lvl="3" marL="16002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167639" lvl="4" marL="20574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167639" lvl="5" marL="25146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167639" lvl="6" marL="29718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167640" lvl="7" marL="34290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167640" lvl="8" marL="38862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250" name="Shape 250"/>
          <p:cNvSpPr txBox="1"/>
          <p:nvPr>
            <p:ph idx="10" type="dt"/>
          </p:nvPr>
        </p:nvSpPr>
        <p:spPr>
          <a:xfrm>
            <a:off x="10650938" y="6394060"/>
            <a:ext cx="990598" cy="304798"/>
          </a:xfrm>
          <a:prstGeom prst="rect">
            <a:avLst/>
          </a:prstGeom>
          <a:noFill/>
          <a:ln>
            <a:noFill/>
          </a:ln>
        </p:spPr>
        <p:txBody>
          <a:bodyPr anchorCtr="0" anchor="t" bIns="91425" lIns="91425" rIns="91425" tIns="91425"/>
          <a:lstStyle>
            <a:lvl1pPr indent="0" lvl="0" marL="0" marR="0" rtl="0" algn="r">
              <a:spcBef>
                <a:spcPts val="0"/>
              </a:spcBef>
              <a:buNone/>
              <a:defRPr b="1" i="0" sz="1000" u="none" cap="none" strike="noStrike">
                <a:solidFill>
                  <a:schemeClr val="accen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dk1"/>
                </a:solidFill>
                <a:latin typeface="Century Gothic"/>
                <a:ea typeface="Century Gothic"/>
                <a:cs typeface="Century Gothic"/>
                <a:sym typeface="Century Gothic"/>
              </a:defRPr>
            </a:lvl9pPr>
          </a:lstStyle>
          <a:p/>
        </p:txBody>
      </p:sp>
      <p:sp>
        <p:nvSpPr>
          <p:cNvPr id="251" name="Shape 251"/>
          <p:cNvSpPr txBox="1"/>
          <p:nvPr>
            <p:ph idx="11" type="ftr"/>
          </p:nvPr>
        </p:nvSpPr>
        <p:spPr>
          <a:xfrm>
            <a:off x="528358" y="6391837"/>
            <a:ext cx="3859794" cy="304801"/>
          </a:xfrm>
          <a:prstGeom prst="rect">
            <a:avLst/>
          </a:prstGeom>
          <a:noFill/>
          <a:ln>
            <a:noFill/>
          </a:ln>
        </p:spPr>
        <p:txBody>
          <a:bodyPr anchorCtr="0" anchor="b" bIns="91425" lIns="91425" rIns="91425" tIns="91425"/>
          <a:lstStyle>
            <a:lvl1pPr indent="0" lvl="0" marL="0" marR="0" rtl="0" algn="l">
              <a:spcBef>
                <a:spcPts val="0"/>
              </a:spcBef>
              <a:buNone/>
              <a:defRPr b="1" i="0" sz="1000" u="none" cap="none" strike="noStrike">
                <a:solidFill>
                  <a:schemeClr val="accen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dk1"/>
                </a:solidFill>
                <a:latin typeface="Century Gothic"/>
                <a:ea typeface="Century Gothic"/>
                <a:cs typeface="Century Gothic"/>
                <a:sym typeface="Century Gothic"/>
              </a:defRPr>
            </a:lvl9pPr>
          </a:lstStyle>
          <a:p/>
        </p:txBody>
      </p:sp>
      <p:sp>
        <p:nvSpPr>
          <p:cNvPr id="252" name="Shape 252"/>
          <p:cNvSpPr/>
          <p:nvPr/>
        </p:nvSpPr>
        <p:spPr>
          <a:xfrm>
            <a:off x="10437811" y="0"/>
            <a:ext cx="685799"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rIns="91425" tIns="91425">
            <a:noAutofit/>
          </a:bodyPr>
          <a:lstStyle/>
          <a:p>
            <a:pPr lvl="0">
              <a:spcBef>
                <a:spcPts val="0"/>
              </a:spcBef>
              <a:buNone/>
            </a:pPr>
            <a:r>
              <a:t/>
            </a:r>
            <a:endParaRPr/>
          </a:p>
        </p:txBody>
      </p:sp>
      <p:sp>
        <p:nvSpPr>
          <p:cNvPr id="253" name="Shape 253"/>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i="0" lang="en-US" sz="2800" u="none" cap="none" strike="noStrike">
                <a:solidFill>
                  <a:schemeClr val="lt1"/>
                </a:solidFill>
                <a:latin typeface="Century Gothic"/>
                <a:ea typeface="Century Gothic"/>
                <a:cs typeface="Century Gothic"/>
                <a:sym typeface="Century Gothic"/>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41" name="Shape 41"/>
        <p:cNvGrpSpPr/>
        <p:nvPr/>
      </p:nvGrpSpPr>
      <p:grpSpPr>
        <a:xfrm>
          <a:off x="0" y="0"/>
          <a:ext cx="0" cy="0"/>
          <a:chOff x="0" y="0"/>
          <a:chExt cx="0" cy="0"/>
        </a:xfrm>
      </p:grpSpPr>
      <p:sp>
        <p:nvSpPr>
          <p:cNvPr id="42" name="Shape 42"/>
          <p:cNvSpPr txBox="1"/>
          <p:nvPr>
            <p:ph type="title"/>
          </p:nvPr>
        </p:nvSpPr>
        <p:spPr>
          <a:xfrm>
            <a:off x="1154953" y="973667"/>
            <a:ext cx="8761412" cy="706964"/>
          </a:xfrm>
          <a:prstGeom prst="rect">
            <a:avLst/>
          </a:prstGeom>
          <a:noFill/>
          <a:ln>
            <a:noFill/>
          </a:ln>
        </p:spPr>
        <p:txBody>
          <a:bodyPr anchorCtr="0" anchor="ctr" bIns="91425" lIns="91425" rIns="91425" tIns="91425"/>
          <a:lstStyle>
            <a:lvl1pPr indent="0" lvl="0" marL="0" marR="0" rtl="0" algn="l">
              <a:spcBef>
                <a:spcPts val="0"/>
              </a:spcBef>
              <a:buClr>
                <a:schemeClr val="lt2"/>
              </a:buClr>
              <a:buFont typeface="Century Gothic"/>
              <a:buNone/>
              <a:defRPr b="0" i="0" sz="3600" u="none" cap="none" strike="noStrike">
                <a:solidFill>
                  <a:schemeClr val="lt2"/>
                </a:solidFill>
                <a:latin typeface="Century Gothic"/>
                <a:ea typeface="Century Gothic"/>
                <a:cs typeface="Century Gothic"/>
                <a:sym typeface="Century Gothic"/>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43" name="Shape 43"/>
          <p:cNvSpPr txBox="1"/>
          <p:nvPr>
            <p:ph idx="1" type="body"/>
          </p:nvPr>
        </p:nvSpPr>
        <p:spPr>
          <a:xfrm>
            <a:off x="1154954" y="2603500"/>
            <a:ext cx="8761412" cy="3416299"/>
          </a:xfrm>
          <a:prstGeom prst="rect">
            <a:avLst/>
          </a:prstGeom>
          <a:noFill/>
          <a:ln>
            <a:noFill/>
          </a:ln>
        </p:spPr>
        <p:txBody>
          <a:bodyPr anchorCtr="0" anchor="t" bIns="91425" lIns="91425" rIns="91425" tIns="91425"/>
          <a:lstStyle>
            <a:lvl1pPr indent="-251459" lvl="0" marL="342900" marR="0" rtl="0" algn="l">
              <a:spcBef>
                <a:spcPts val="1000"/>
              </a:spcBef>
              <a:spcAft>
                <a:spcPts val="0"/>
              </a:spcAft>
              <a:buClr>
                <a:schemeClr val="accent1"/>
              </a:buClr>
              <a:buSzPct val="79999"/>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204469" lvl="1" marL="742950" marR="0" rtl="0" algn="l">
              <a:spcBef>
                <a:spcPts val="1000"/>
              </a:spcBef>
              <a:spcAft>
                <a:spcPts val="0"/>
              </a:spcAft>
              <a:buClr>
                <a:schemeClr val="accent1"/>
              </a:buClr>
              <a:buSzPct val="8000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157480" lvl="2" marL="1143000" marR="0" rtl="0" algn="l">
              <a:spcBef>
                <a:spcPts val="1000"/>
              </a:spcBef>
              <a:spcAft>
                <a:spcPts val="0"/>
              </a:spcAft>
              <a:buClr>
                <a:schemeClr val="accent1"/>
              </a:buClr>
              <a:buSzPct val="8000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167639" lvl="3" marL="16002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167639" lvl="4" marL="20574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167639" lvl="5" marL="25146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167639" lvl="6" marL="29718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167640" lvl="7" marL="34290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167640" lvl="8" marL="38862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44" name="Shape 44"/>
          <p:cNvSpPr txBox="1"/>
          <p:nvPr>
            <p:ph idx="10" type="dt"/>
          </p:nvPr>
        </p:nvSpPr>
        <p:spPr>
          <a:xfrm>
            <a:off x="10650938" y="6394060"/>
            <a:ext cx="990598" cy="304798"/>
          </a:xfrm>
          <a:prstGeom prst="rect">
            <a:avLst/>
          </a:prstGeom>
          <a:noFill/>
          <a:ln>
            <a:noFill/>
          </a:ln>
        </p:spPr>
        <p:txBody>
          <a:bodyPr anchorCtr="0" anchor="t" bIns="91425" lIns="91425" rIns="91425" tIns="91425"/>
          <a:lstStyle>
            <a:lvl1pPr indent="0" lvl="0" marL="0" marR="0" rtl="0" algn="r">
              <a:spcBef>
                <a:spcPts val="0"/>
              </a:spcBef>
              <a:buNone/>
              <a:defRPr b="1" i="0" sz="1000" u="none" cap="none" strike="noStrike">
                <a:solidFill>
                  <a:schemeClr val="accen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dk1"/>
                </a:solidFill>
                <a:latin typeface="Century Gothic"/>
                <a:ea typeface="Century Gothic"/>
                <a:cs typeface="Century Gothic"/>
                <a:sym typeface="Century Gothic"/>
              </a:defRPr>
            </a:lvl9pPr>
          </a:lstStyle>
          <a:p/>
        </p:txBody>
      </p:sp>
      <p:sp>
        <p:nvSpPr>
          <p:cNvPr id="45" name="Shape 45"/>
          <p:cNvSpPr txBox="1"/>
          <p:nvPr>
            <p:ph idx="11" type="ftr"/>
          </p:nvPr>
        </p:nvSpPr>
        <p:spPr>
          <a:xfrm>
            <a:off x="528358" y="6391837"/>
            <a:ext cx="3859794" cy="304801"/>
          </a:xfrm>
          <a:prstGeom prst="rect">
            <a:avLst/>
          </a:prstGeom>
          <a:noFill/>
          <a:ln>
            <a:noFill/>
          </a:ln>
        </p:spPr>
        <p:txBody>
          <a:bodyPr anchorCtr="0" anchor="b" bIns="91425" lIns="91425" rIns="91425" tIns="91425"/>
          <a:lstStyle>
            <a:lvl1pPr indent="0" lvl="0" marL="0" marR="0" rtl="0" algn="l">
              <a:spcBef>
                <a:spcPts val="0"/>
              </a:spcBef>
              <a:buNone/>
              <a:defRPr b="1" i="0" sz="1000" u="none" cap="none" strike="noStrike">
                <a:solidFill>
                  <a:schemeClr val="accen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dk1"/>
                </a:solidFill>
                <a:latin typeface="Century Gothic"/>
                <a:ea typeface="Century Gothic"/>
                <a:cs typeface="Century Gothic"/>
                <a:sym typeface="Century Gothic"/>
              </a:defRPr>
            </a:lvl9pPr>
          </a:lstStyle>
          <a:p/>
        </p:txBody>
      </p:sp>
      <p:sp>
        <p:nvSpPr>
          <p:cNvPr id="46" name="Shape 46"/>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i="0" lang="en-US" sz="2800" u="none" cap="none" strike="noStrike">
                <a:solidFill>
                  <a:schemeClr val="lt1"/>
                </a:solidFill>
                <a:latin typeface="Century Gothic"/>
                <a:ea typeface="Century Gothic"/>
                <a:cs typeface="Century Gothic"/>
                <a:sym typeface="Century Gothic"/>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47" name="Shape 47"/>
        <p:cNvGrpSpPr/>
        <p:nvPr/>
      </p:nvGrpSpPr>
      <p:grpSpPr>
        <a:xfrm>
          <a:off x="0" y="0"/>
          <a:ext cx="0" cy="0"/>
          <a:chOff x="0" y="0"/>
          <a:chExt cx="0" cy="0"/>
        </a:xfrm>
      </p:grpSpPr>
      <p:grpSp>
        <p:nvGrpSpPr>
          <p:cNvPr id="48" name="Shape 48"/>
          <p:cNvGrpSpPr/>
          <p:nvPr/>
        </p:nvGrpSpPr>
        <p:grpSpPr>
          <a:xfrm>
            <a:off x="0" y="-2372"/>
            <a:ext cx="12192000" cy="6867026"/>
            <a:chOff x="0" y="-2372"/>
            <a:chExt cx="12192000" cy="6867026"/>
          </a:xfrm>
        </p:grpSpPr>
        <p:sp>
          <p:nvSpPr>
            <p:cNvPr id="49" name="Shape 49"/>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rIns="91425" tIns="91425">
              <a:noAutofit/>
            </a:bodyPr>
            <a:lstStyle/>
            <a:p>
              <a:pPr lvl="0">
                <a:spcBef>
                  <a:spcPts val="0"/>
                </a:spcBef>
                <a:buNone/>
              </a:pPr>
              <a:r>
                <a:t/>
              </a:r>
              <a:endParaRPr/>
            </a:p>
          </p:txBody>
        </p:sp>
        <p:sp>
          <p:nvSpPr>
            <p:cNvPr id="50" name="Shape 50"/>
            <p:cNvSpPr/>
            <p:nvPr/>
          </p:nvSpPr>
          <p:spPr>
            <a:xfrm>
              <a:off x="3220" y="2667000"/>
              <a:ext cx="4190999" cy="4190999"/>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b="50%" l="50%" r="50%" t="50%"/>
              </a:path>
              <a:tileRect/>
            </a:gradFill>
            <a:ln>
              <a:noFill/>
            </a:ln>
          </p:spPr>
          <p:txBody>
            <a:bodyPr anchorCtr="0" anchor="ctr" bIns="91425" lIns="91425" rIns="91425" tIns="91425">
              <a:noAutofit/>
            </a:bodyPr>
            <a:lstStyle/>
            <a:p>
              <a:pPr lvl="0">
                <a:spcBef>
                  <a:spcPts val="0"/>
                </a:spcBef>
                <a:buNone/>
              </a:pPr>
              <a:r>
                <a:t/>
              </a:r>
              <a:endParaRPr/>
            </a:p>
          </p:txBody>
        </p:sp>
        <p:sp>
          <p:nvSpPr>
            <p:cNvPr id="51" name="Shape 51"/>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b="50%" l="50%" r="50%" t="50%"/>
              </a:path>
              <a:tileRect/>
            </a:gradFill>
            <a:ln>
              <a:noFill/>
            </a:ln>
          </p:spPr>
          <p:txBody>
            <a:bodyPr anchorCtr="0" anchor="ctr" bIns="91425" lIns="91425" rIns="91425" tIns="91425">
              <a:noAutofit/>
            </a:bodyPr>
            <a:lstStyle/>
            <a:p>
              <a:pPr lvl="0">
                <a:spcBef>
                  <a:spcPts val="0"/>
                </a:spcBef>
                <a:buNone/>
              </a:pPr>
              <a:r>
                <a:t/>
              </a:r>
              <a:endParaRPr/>
            </a:p>
          </p:txBody>
        </p:sp>
        <p:sp>
          <p:nvSpPr>
            <p:cNvPr id="52" name="Shape 52"/>
            <p:cNvSpPr/>
            <p:nvPr/>
          </p:nvSpPr>
          <p:spPr>
            <a:xfrm>
              <a:off x="8609011"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b="50%" l="50%" r="50%" t="50%"/>
              </a:path>
              <a:tileRect/>
            </a:gradFill>
            <a:ln>
              <a:noFill/>
            </a:ln>
          </p:spPr>
          <p:txBody>
            <a:bodyPr anchorCtr="0" anchor="ctr" bIns="91425" lIns="91425" rIns="91425" tIns="91425">
              <a:noAutofit/>
            </a:bodyPr>
            <a:lstStyle/>
            <a:p>
              <a:pPr lvl="0">
                <a:spcBef>
                  <a:spcPts val="0"/>
                </a:spcBef>
                <a:buNone/>
              </a:pPr>
              <a:r>
                <a:t/>
              </a:r>
              <a:endParaRPr/>
            </a:p>
          </p:txBody>
        </p:sp>
        <p:sp>
          <p:nvSpPr>
            <p:cNvPr id="53" name="Shape 53"/>
            <p:cNvSpPr/>
            <p:nvPr/>
          </p:nvSpPr>
          <p:spPr>
            <a:xfrm>
              <a:off x="7999411" y="-2372"/>
              <a:ext cx="1600199" cy="1600199"/>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b="50%" l="50%" r="50%" t="50%"/>
              </a:path>
              <a:tileRect/>
            </a:gradFill>
            <a:ln>
              <a:noFill/>
            </a:ln>
          </p:spPr>
          <p:txBody>
            <a:bodyPr anchorCtr="0" anchor="ctr" bIns="91425" lIns="91425" rIns="91425" tIns="91425">
              <a:noAutofit/>
            </a:bodyPr>
            <a:lstStyle/>
            <a:p>
              <a:pPr lvl="0">
                <a:spcBef>
                  <a:spcPts val="0"/>
                </a:spcBef>
                <a:buNone/>
              </a:pPr>
              <a:r>
                <a:t/>
              </a:r>
              <a:endParaRPr/>
            </a:p>
          </p:txBody>
        </p:sp>
        <p:sp>
          <p:nvSpPr>
            <p:cNvPr id="54" name="Shape 54"/>
            <p:cNvSpPr/>
            <p:nvPr/>
          </p:nvSpPr>
          <p:spPr>
            <a:xfrm>
              <a:off x="8609011" y="5874053"/>
              <a:ext cx="990599" cy="990599"/>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b="50%" l="50%" r="50%" t="50%"/>
              </a:path>
              <a:tileRect/>
            </a:gradFill>
            <a:ln>
              <a:noFill/>
            </a:ln>
          </p:spPr>
          <p:txBody>
            <a:bodyPr anchorCtr="0" anchor="ctr" bIns="91425" lIns="91425" rIns="91425" tIns="91425">
              <a:noAutofit/>
            </a:bodyPr>
            <a:lstStyle/>
            <a:p>
              <a:pPr lvl="0">
                <a:spcBef>
                  <a:spcPts val="0"/>
                </a:spcBef>
                <a:buNone/>
              </a:pPr>
              <a:r>
                <a:t/>
              </a:r>
              <a:endParaRPr/>
            </a:p>
          </p:txBody>
        </p:sp>
        <p:sp>
          <p:nvSpPr>
            <p:cNvPr id="55" name="Shape 55"/>
            <p:cNvSpPr/>
            <p:nvPr/>
          </p:nvSpPr>
          <p:spPr>
            <a:xfrm>
              <a:off x="7289800" y="402164"/>
              <a:ext cx="4478864" cy="6053669"/>
            </a:xfrm>
            <a:prstGeom prst="rect">
              <a:avLst/>
            </a:prstGeom>
            <a:solidFill>
              <a:schemeClr val="lt1"/>
            </a:solidFill>
            <a:ln>
              <a:noFill/>
            </a:ln>
          </p:spPr>
          <p:txBody>
            <a:bodyPr anchorCtr="0" anchor="ctr" bIns="91425" lIns="91425" rIns="91425" tIns="91425">
              <a:noAutofit/>
            </a:bodyPr>
            <a:lstStyle/>
            <a:p>
              <a:pPr lvl="0">
                <a:spcBef>
                  <a:spcPts val="0"/>
                </a:spcBef>
                <a:buNone/>
              </a:pPr>
              <a:r>
                <a:t/>
              </a:r>
              <a:endParaRPr/>
            </a:p>
          </p:txBody>
        </p:sp>
        <p:sp>
          <p:nvSpPr>
            <p:cNvPr id="56" name="Shape 56"/>
            <p:cNvSpPr/>
            <p:nvPr/>
          </p:nvSpPr>
          <p:spPr>
            <a:xfrm rot="-5677511">
              <a:off x="4698352" y="1826078"/>
              <a:ext cx="3299406" cy="440923"/>
            </a:xfrm>
            <a:custGeom>
              <a:pathLst>
                <a:path extrusionOk="0" h="120000" w="120000">
                  <a:moveTo>
                    <a:pt x="1020" y="57425"/>
                  </a:moveTo>
                  <a:cubicBezTo>
                    <a:pt x="20832" y="88701"/>
                    <a:pt x="90288" y="120158"/>
                    <a:pt x="119496" y="120000"/>
                  </a:cubicBezTo>
                  <a:cubicBezTo>
                    <a:pt x="119868" y="44407"/>
                    <a:pt x="119628" y="75592"/>
                    <a:pt x="120000" y="0"/>
                  </a:cubicBezTo>
                  <a:lnTo>
                    <a:pt x="120000" y="0"/>
                  </a:lnTo>
                  <a:lnTo>
                    <a:pt x="116004" y="4626"/>
                  </a:lnTo>
                  <a:lnTo>
                    <a:pt x="112008" y="9072"/>
                  </a:lnTo>
                  <a:lnTo>
                    <a:pt x="108012" y="13381"/>
                  </a:lnTo>
                  <a:lnTo>
                    <a:pt x="104004" y="17078"/>
                  </a:lnTo>
                  <a:lnTo>
                    <a:pt x="99996" y="20797"/>
                  </a:lnTo>
                  <a:lnTo>
                    <a:pt x="95988" y="24290"/>
                  </a:lnTo>
                  <a:lnTo>
                    <a:pt x="92028" y="27261"/>
                  </a:lnTo>
                  <a:lnTo>
                    <a:pt x="87996" y="30051"/>
                  </a:lnTo>
                  <a:lnTo>
                    <a:pt x="84000" y="32659"/>
                  </a:lnTo>
                  <a:lnTo>
                    <a:pt x="80076" y="34881"/>
                  </a:lnTo>
                  <a:lnTo>
                    <a:pt x="76080" y="37104"/>
                  </a:lnTo>
                  <a:lnTo>
                    <a:pt x="72156" y="38986"/>
                  </a:lnTo>
                  <a:lnTo>
                    <a:pt x="68232" y="40461"/>
                  </a:lnTo>
                  <a:lnTo>
                    <a:pt x="64308" y="41958"/>
                  </a:lnTo>
                  <a:lnTo>
                    <a:pt x="60432" y="43228"/>
                  </a:lnTo>
                  <a:lnTo>
                    <a:pt x="56604" y="44180"/>
                  </a:lnTo>
                  <a:lnTo>
                    <a:pt x="52752" y="44906"/>
                  </a:lnTo>
                  <a:lnTo>
                    <a:pt x="48948" y="45654"/>
                  </a:lnTo>
                  <a:lnTo>
                    <a:pt x="45192" y="46017"/>
                  </a:lnTo>
                  <a:lnTo>
                    <a:pt x="41448" y="46403"/>
                  </a:lnTo>
                  <a:lnTo>
                    <a:pt x="37740" y="46562"/>
                  </a:lnTo>
                  <a:lnTo>
                    <a:pt x="34068" y="46403"/>
                  </a:lnTo>
                  <a:lnTo>
                    <a:pt x="30444" y="46403"/>
                  </a:lnTo>
                  <a:lnTo>
                    <a:pt x="26856" y="46017"/>
                  </a:lnTo>
                  <a:lnTo>
                    <a:pt x="23316" y="45450"/>
                  </a:lnTo>
                  <a:lnTo>
                    <a:pt x="19836" y="44906"/>
                  </a:lnTo>
                  <a:lnTo>
                    <a:pt x="16416" y="44339"/>
                  </a:lnTo>
                  <a:lnTo>
                    <a:pt x="13020" y="43432"/>
                  </a:lnTo>
                  <a:lnTo>
                    <a:pt x="9672" y="42479"/>
                  </a:lnTo>
                  <a:lnTo>
                    <a:pt x="6396" y="41572"/>
                  </a:lnTo>
                  <a:lnTo>
                    <a:pt x="0" y="39145"/>
                  </a:lnTo>
                  <a:cubicBezTo>
                    <a:pt x="336" y="45246"/>
                    <a:pt x="684" y="51324"/>
                    <a:pt x="1020" y="57425"/>
                  </a:cubicBezTo>
                  <a:close/>
                </a:path>
              </a:pathLst>
            </a:custGeom>
            <a:solidFill>
              <a:schemeClr val="lt1">
                <a:alpha val="20000"/>
              </a:schemeClr>
            </a:solidFill>
            <a:ln>
              <a:noFill/>
            </a:ln>
          </p:spPr>
          <p:txBody>
            <a:bodyPr anchorCtr="0" anchor="ctr" bIns="91425" lIns="91425" rIns="91425" tIns="91425">
              <a:noAutofit/>
            </a:bodyPr>
            <a:lstStyle/>
            <a:p>
              <a:pPr lvl="0">
                <a:spcBef>
                  <a:spcPts val="0"/>
                </a:spcBef>
                <a:buNone/>
              </a:pPr>
              <a:r>
                <a:t/>
              </a:r>
              <a:endParaRPr/>
            </a:p>
          </p:txBody>
        </p:sp>
        <p:sp>
          <p:nvSpPr>
            <p:cNvPr id="57" name="Shape 57"/>
            <p:cNvSpPr/>
            <p:nvPr/>
          </p:nvSpPr>
          <p:spPr>
            <a:xfrm rot="-5400000">
              <a:off x="3787244" y="2801721"/>
              <a:ext cx="6053669" cy="1254558"/>
            </a:xfrm>
            <a:custGeom>
              <a:pathLst>
                <a:path extrusionOk="0" h="120000" w="120000">
                  <a:moveTo>
                    <a:pt x="0" y="0"/>
                  </a:moveTo>
                  <a:lnTo>
                    <a:pt x="0" y="119550"/>
                  </a:lnTo>
                  <a:lnTo>
                    <a:pt x="120000" y="120000"/>
                  </a:lnTo>
                  <a:lnTo>
                    <a:pt x="120000" y="105"/>
                  </a:lnTo>
                  <a:lnTo>
                    <a:pt x="120000" y="105"/>
                  </a:lnTo>
                  <a:lnTo>
                    <a:pt x="117276" y="2340"/>
                  </a:lnTo>
                  <a:lnTo>
                    <a:pt x="114564" y="4470"/>
                  </a:lnTo>
                  <a:lnTo>
                    <a:pt x="111840" y="6555"/>
                  </a:lnTo>
                  <a:lnTo>
                    <a:pt x="109104" y="8340"/>
                  </a:lnTo>
                  <a:lnTo>
                    <a:pt x="106380" y="10140"/>
                  </a:lnTo>
                  <a:lnTo>
                    <a:pt x="103644" y="11820"/>
                  </a:lnTo>
                  <a:lnTo>
                    <a:pt x="100944" y="13260"/>
                  </a:lnTo>
                  <a:lnTo>
                    <a:pt x="98208" y="14625"/>
                  </a:lnTo>
                  <a:lnTo>
                    <a:pt x="95484" y="15870"/>
                  </a:lnTo>
                  <a:lnTo>
                    <a:pt x="92808" y="16950"/>
                  </a:lnTo>
                  <a:lnTo>
                    <a:pt x="90096" y="18030"/>
                  </a:lnTo>
                  <a:lnTo>
                    <a:pt x="87420" y="18930"/>
                  </a:lnTo>
                  <a:lnTo>
                    <a:pt x="84744" y="19635"/>
                  </a:lnTo>
                  <a:lnTo>
                    <a:pt x="82080" y="20370"/>
                  </a:lnTo>
                  <a:lnTo>
                    <a:pt x="79440" y="20985"/>
                  </a:lnTo>
                  <a:lnTo>
                    <a:pt x="76824" y="21420"/>
                  </a:lnTo>
                  <a:lnTo>
                    <a:pt x="74208" y="21795"/>
                  </a:lnTo>
                  <a:lnTo>
                    <a:pt x="71616" y="22155"/>
                  </a:lnTo>
                  <a:lnTo>
                    <a:pt x="69060" y="22320"/>
                  </a:lnTo>
                  <a:lnTo>
                    <a:pt x="66504" y="22500"/>
                  </a:lnTo>
                  <a:lnTo>
                    <a:pt x="63984" y="22590"/>
                  </a:lnTo>
                  <a:lnTo>
                    <a:pt x="61488" y="22500"/>
                  </a:lnTo>
                  <a:lnTo>
                    <a:pt x="59016" y="22500"/>
                  </a:lnTo>
                  <a:lnTo>
                    <a:pt x="56568" y="22320"/>
                  </a:lnTo>
                  <a:lnTo>
                    <a:pt x="54168" y="22050"/>
                  </a:lnTo>
                  <a:lnTo>
                    <a:pt x="51792" y="21795"/>
                  </a:lnTo>
                  <a:lnTo>
                    <a:pt x="49464" y="21510"/>
                  </a:lnTo>
                  <a:lnTo>
                    <a:pt x="47148" y="21075"/>
                  </a:lnTo>
                  <a:lnTo>
                    <a:pt x="44868" y="20610"/>
                  </a:lnTo>
                  <a:lnTo>
                    <a:pt x="42636" y="20190"/>
                  </a:lnTo>
                  <a:lnTo>
                    <a:pt x="38280" y="19005"/>
                  </a:lnTo>
                  <a:lnTo>
                    <a:pt x="34104" y="17745"/>
                  </a:lnTo>
                  <a:lnTo>
                    <a:pt x="30096" y="16425"/>
                  </a:lnTo>
                  <a:lnTo>
                    <a:pt x="26304" y="14970"/>
                  </a:lnTo>
                  <a:lnTo>
                    <a:pt x="22680" y="13455"/>
                  </a:lnTo>
                  <a:lnTo>
                    <a:pt x="19320" y="11820"/>
                  </a:lnTo>
                  <a:lnTo>
                    <a:pt x="16164" y="10215"/>
                  </a:lnTo>
                  <a:lnTo>
                    <a:pt x="13260" y="8610"/>
                  </a:lnTo>
                  <a:lnTo>
                    <a:pt x="10596" y="7095"/>
                  </a:lnTo>
                  <a:lnTo>
                    <a:pt x="8232" y="5655"/>
                  </a:lnTo>
                  <a:lnTo>
                    <a:pt x="6096" y="4290"/>
                  </a:lnTo>
                  <a:lnTo>
                    <a:pt x="4296" y="3150"/>
                  </a:lnTo>
                  <a:lnTo>
                    <a:pt x="2784" y="2070"/>
                  </a:lnTo>
                  <a:lnTo>
                    <a:pt x="708" y="525"/>
                  </a:lnTo>
                  <a:lnTo>
                    <a:pt x="0" y="0"/>
                  </a:lnTo>
                  <a:lnTo>
                    <a:pt x="0" y="0"/>
                  </a:lnTo>
                  <a:close/>
                </a:path>
              </a:pathLst>
            </a:custGeom>
            <a:solidFill>
              <a:schemeClr val="lt1"/>
            </a:solidFill>
            <a:ln>
              <a:noFill/>
            </a:ln>
          </p:spPr>
        </p:sp>
        <p:sp>
          <p:nvSpPr>
            <p:cNvPr id="58" name="Shape 58"/>
            <p:cNvSpPr/>
            <p:nvPr/>
          </p:nvSpPr>
          <p:spPr>
            <a:xfrm>
              <a:off x="0" y="1586"/>
              <a:ext cx="12192000" cy="6856412"/>
            </a:xfrm>
            <a:custGeom>
              <a:pathLst>
                <a:path extrusionOk="0" h="120000" w="120000">
                  <a:moveTo>
                    <a:pt x="0" y="0"/>
                  </a:moveTo>
                  <a:lnTo>
                    <a:pt x="0" y="120000"/>
                  </a:lnTo>
                  <a:lnTo>
                    <a:pt x="120000" y="120000"/>
                  </a:lnTo>
                  <a:lnTo>
                    <a:pt x="120000" y="0"/>
                  </a:lnTo>
                  <a:lnTo>
                    <a:pt x="0" y="0"/>
                  </a:lnTo>
                  <a:close/>
                  <a:moveTo>
                    <a:pt x="115248" y="111664"/>
                  </a:moveTo>
                  <a:lnTo>
                    <a:pt x="4688" y="111664"/>
                  </a:lnTo>
                  <a:lnTo>
                    <a:pt x="4688" y="8224"/>
                  </a:lnTo>
                  <a:lnTo>
                    <a:pt x="115248" y="8224"/>
                  </a:lnTo>
                  <a:lnTo>
                    <a:pt x="115248" y="111664"/>
                  </a:lnTo>
                  <a:close/>
                </a:path>
              </a:pathLst>
            </a:custGeom>
            <a:solidFill>
              <a:schemeClr val="lt1"/>
            </a:solidFill>
            <a:ln>
              <a:noFill/>
            </a:ln>
          </p:spPr>
        </p:sp>
      </p:grpSp>
      <p:sp>
        <p:nvSpPr>
          <p:cNvPr id="59" name="Shape 59"/>
          <p:cNvSpPr txBox="1"/>
          <p:nvPr>
            <p:ph type="title"/>
          </p:nvPr>
        </p:nvSpPr>
        <p:spPr>
          <a:xfrm>
            <a:off x="1154955" y="2677644"/>
            <a:ext cx="4351022" cy="2283824"/>
          </a:xfrm>
          <a:prstGeom prst="rect">
            <a:avLst/>
          </a:prstGeom>
          <a:noFill/>
          <a:ln>
            <a:noFill/>
          </a:ln>
        </p:spPr>
        <p:txBody>
          <a:bodyPr anchorCtr="0" anchor="ctr" bIns="91425" lIns="91425" rIns="91425" tIns="91425"/>
          <a:lstStyle>
            <a:lvl1pPr indent="0" lvl="0" marL="0" marR="0" rtl="0" algn="l">
              <a:spcBef>
                <a:spcPts val="0"/>
              </a:spcBef>
              <a:buClr>
                <a:schemeClr val="lt2"/>
              </a:buClr>
              <a:buFont typeface="Century Gothic"/>
              <a:buNone/>
              <a:defRPr b="0" i="0" sz="4000" u="none" cap="none" strike="noStrike">
                <a:solidFill>
                  <a:schemeClr val="lt2"/>
                </a:solidFill>
                <a:latin typeface="Century Gothic"/>
                <a:ea typeface="Century Gothic"/>
                <a:cs typeface="Century Gothic"/>
                <a:sym typeface="Century Gothic"/>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60" name="Shape 60"/>
          <p:cNvSpPr txBox="1"/>
          <p:nvPr>
            <p:ph idx="1" type="body"/>
          </p:nvPr>
        </p:nvSpPr>
        <p:spPr>
          <a:xfrm>
            <a:off x="6895557" y="2677643"/>
            <a:ext cx="3755379" cy="2283823"/>
          </a:xfrm>
          <a:prstGeom prst="rect">
            <a:avLst/>
          </a:prstGeom>
          <a:noFill/>
          <a:ln>
            <a:noFill/>
          </a:ln>
        </p:spPr>
        <p:txBody>
          <a:bodyPr anchorCtr="0" anchor="ctr" bIns="91425" lIns="91425" rIns="91425" tIns="91425"/>
          <a:lstStyle>
            <a:lvl1pPr indent="0" lvl="0" marL="0" marR="0" rtl="0" algn="l">
              <a:spcBef>
                <a:spcPts val="1000"/>
              </a:spcBef>
              <a:spcAft>
                <a:spcPts val="0"/>
              </a:spcAft>
              <a:buClr>
                <a:schemeClr val="accent1"/>
              </a:buClr>
              <a:buFont typeface="Noto Sans Symbols"/>
              <a:buNone/>
              <a:defRPr b="0" i="0" sz="2000" u="none" cap="none" strike="noStrike">
                <a:solidFill>
                  <a:schemeClr val="accent1"/>
                </a:solidFill>
                <a:latin typeface="Century Gothic"/>
                <a:ea typeface="Century Gothic"/>
                <a:cs typeface="Century Gothic"/>
                <a:sym typeface="Century Gothic"/>
              </a:defRPr>
            </a:lvl1pPr>
            <a:lvl2pPr indent="0" lvl="1" marL="457200" marR="0" rtl="0" algn="l">
              <a:spcBef>
                <a:spcPts val="1000"/>
              </a:spcBef>
              <a:spcAft>
                <a:spcPts val="0"/>
              </a:spcAft>
              <a:buClr>
                <a:schemeClr val="accent1"/>
              </a:buClr>
              <a:buFont typeface="Noto Sans Symbols"/>
              <a:buNone/>
              <a:defRPr b="0" i="0" sz="1800" u="none" cap="none" strike="noStrike">
                <a:solidFill>
                  <a:srgbClr val="888888"/>
                </a:solidFill>
                <a:latin typeface="Century Gothic"/>
                <a:ea typeface="Century Gothic"/>
                <a:cs typeface="Century Gothic"/>
                <a:sym typeface="Century Gothic"/>
              </a:defRPr>
            </a:lvl2pPr>
            <a:lvl3pPr indent="0" lvl="2" marL="914400" marR="0" rtl="0" algn="l">
              <a:spcBef>
                <a:spcPts val="1000"/>
              </a:spcBef>
              <a:spcAft>
                <a:spcPts val="0"/>
              </a:spcAft>
              <a:buClr>
                <a:schemeClr val="accent1"/>
              </a:buClr>
              <a:buFont typeface="Noto Sans Symbols"/>
              <a:buNone/>
              <a:defRPr b="0" i="0" sz="1600" u="none" cap="none" strike="noStrike">
                <a:solidFill>
                  <a:srgbClr val="888888"/>
                </a:solidFill>
                <a:latin typeface="Century Gothic"/>
                <a:ea typeface="Century Gothic"/>
                <a:cs typeface="Century Gothic"/>
                <a:sym typeface="Century Gothic"/>
              </a:defRPr>
            </a:lvl3pPr>
            <a:lvl4pPr indent="0" lvl="3" marL="1371600" marR="0" rtl="0" algn="l">
              <a:spcBef>
                <a:spcPts val="1000"/>
              </a:spcBef>
              <a:spcAft>
                <a:spcPts val="0"/>
              </a:spcAft>
              <a:buClr>
                <a:schemeClr val="accent1"/>
              </a:buClr>
              <a:buFont typeface="Noto Sans Symbols"/>
              <a:buNone/>
              <a:defRPr b="0" i="0" sz="1400" u="none" cap="none" strike="noStrike">
                <a:solidFill>
                  <a:srgbClr val="888888"/>
                </a:solidFill>
                <a:latin typeface="Century Gothic"/>
                <a:ea typeface="Century Gothic"/>
                <a:cs typeface="Century Gothic"/>
                <a:sym typeface="Century Gothic"/>
              </a:defRPr>
            </a:lvl4pPr>
            <a:lvl5pPr indent="0" lvl="4" marL="1828800" marR="0" rtl="0" algn="l">
              <a:spcBef>
                <a:spcPts val="1000"/>
              </a:spcBef>
              <a:spcAft>
                <a:spcPts val="0"/>
              </a:spcAft>
              <a:buClr>
                <a:schemeClr val="accent1"/>
              </a:buClr>
              <a:buFont typeface="Noto Sans Symbols"/>
              <a:buNone/>
              <a:defRPr b="0" i="0" sz="1400" u="none" cap="none" strike="noStrike">
                <a:solidFill>
                  <a:srgbClr val="888888"/>
                </a:solidFill>
                <a:latin typeface="Century Gothic"/>
                <a:ea typeface="Century Gothic"/>
                <a:cs typeface="Century Gothic"/>
                <a:sym typeface="Century Gothic"/>
              </a:defRPr>
            </a:lvl5pPr>
            <a:lvl6pPr indent="0" lvl="5" marL="2286000" marR="0" rtl="0" algn="l">
              <a:spcBef>
                <a:spcPts val="1000"/>
              </a:spcBef>
              <a:spcAft>
                <a:spcPts val="0"/>
              </a:spcAft>
              <a:buClr>
                <a:schemeClr val="accent1"/>
              </a:buClr>
              <a:buFont typeface="Noto Sans Symbols"/>
              <a:buNone/>
              <a:defRPr b="0" i="0" sz="1400" u="none" cap="none" strike="noStrike">
                <a:solidFill>
                  <a:srgbClr val="888888"/>
                </a:solidFill>
                <a:latin typeface="Century Gothic"/>
                <a:ea typeface="Century Gothic"/>
                <a:cs typeface="Century Gothic"/>
                <a:sym typeface="Century Gothic"/>
              </a:defRPr>
            </a:lvl6pPr>
            <a:lvl7pPr indent="0" lvl="6" marL="2743200" marR="0" rtl="0" algn="l">
              <a:spcBef>
                <a:spcPts val="1000"/>
              </a:spcBef>
              <a:spcAft>
                <a:spcPts val="0"/>
              </a:spcAft>
              <a:buClr>
                <a:schemeClr val="accent1"/>
              </a:buClr>
              <a:buFont typeface="Noto Sans Symbols"/>
              <a:buNone/>
              <a:defRPr b="0" i="0" sz="1400" u="none" cap="none" strike="noStrike">
                <a:solidFill>
                  <a:srgbClr val="888888"/>
                </a:solidFill>
                <a:latin typeface="Century Gothic"/>
                <a:ea typeface="Century Gothic"/>
                <a:cs typeface="Century Gothic"/>
                <a:sym typeface="Century Gothic"/>
              </a:defRPr>
            </a:lvl7pPr>
            <a:lvl8pPr indent="0" lvl="7" marL="3200400" marR="0" rtl="0" algn="l">
              <a:spcBef>
                <a:spcPts val="1000"/>
              </a:spcBef>
              <a:spcAft>
                <a:spcPts val="0"/>
              </a:spcAft>
              <a:buClr>
                <a:schemeClr val="accent1"/>
              </a:buClr>
              <a:buFont typeface="Noto Sans Symbols"/>
              <a:buNone/>
              <a:defRPr b="0" i="0" sz="1400" u="none" cap="none" strike="noStrike">
                <a:solidFill>
                  <a:srgbClr val="888888"/>
                </a:solidFill>
                <a:latin typeface="Century Gothic"/>
                <a:ea typeface="Century Gothic"/>
                <a:cs typeface="Century Gothic"/>
                <a:sym typeface="Century Gothic"/>
              </a:defRPr>
            </a:lvl8pPr>
            <a:lvl9pPr indent="0" lvl="8" marL="3657600" marR="0" rtl="0" algn="l">
              <a:spcBef>
                <a:spcPts val="1000"/>
              </a:spcBef>
              <a:spcAft>
                <a:spcPts val="0"/>
              </a:spcAft>
              <a:buClr>
                <a:schemeClr val="accent1"/>
              </a:buClr>
              <a:buFont typeface="Noto Sans Symbols"/>
              <a:buNone/>
              <a:defRPr b="0" i="0" sz="1400" u="none" cap="none" strike="noStrike">
                <a:solidFill>
                  <a:srgbClr val="888888"/>
                </a:solidFill>
                <a:latin typeface="Century Gothic"/>
                <a:ea typeface="Century Gothic"/>
                <a:cs typeface="Century Gothic"/>
                <a:sym typeface="Century Gothic"/>
              </a:defRPr>
            </a:lvl9pPr>
          </a:lstStyle>
          <a:p/>
        </p:txBody>
      </p:sp>
      <p:sp>
        <p:nvSpPr>
          <p:cNvPr id="61" name="Shape 61"/>
          <p:cNvSpPr txBox="1"/>
          <p:nvPr>
            <p:ph idx="10" type="dt"/>
          </p:nvPr>
        </p:nvSpPr>
        <p:spPr>
          <a:xfrm>
            <a:off x="10650938" y="6394060"/>
            <a:ext cx="990598" cy="304798"/>
          </a:xfrm>
          <a:prstGeom prst="rect">
            <a:avLst/>
          </a:prstGeom>
          <a:noFill/>
          <a:ln>
            <a:noFill/>
          </a:ln>
        </p:spPr>
        <p:txBody>
          <a:bodyPr anchorCtr="0" anchor="t" bIns="91425" lIns="91425" rIns="91425" tIns="91425"/>
          <a:lstStyle>
            <a:lvl1pPr indent="0" lvl="0" marL="0" marR="0" rtl="0" algn="r">
              <a:spcBef>
                <a:spcPts val="0"/>
              </a:spcBef>
              <a:buNone/>
              <a:defRPr b="1" i="0" sz="1000" u="none" cap="none" strike="noStrike">
                <a:solidFill>
                  <a:schemeClr val="accen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dk1"/>
                </a:solidFill>
                <a:latin typeface="Century Gothic"/>
                <a:ea typeface="Century Gothic"/>
                <a:cs typeface="Century Gothic"/>
                <a:sym typeface="Century Gothic"/>
              </a:defRPr>
            </a:lvl9pPr>
          </a:lstStyle>
          <a:p/>
        </p:txBody>
      </p:sp>
      <p:sp>
        <p:nvSpPr>
          <p:cNvPr id="62" name="Shape 62"/>
          <p:cNvSpPr txBox="1"/>
          <p:nvPr>
            <p:ph idx="11" type="ftr"/>
          </p:nvPr>
        </p:nvSpPr>
        <p:spPr>
          <a:xfrm>
            <a:off x="528358" y="6391837"/>
            <a:ext cx="3859794" cy="304801"/>
          </a:xfrm>
          <a:prstGeom prst="rect">
            <a:avLst/>
          </a:prstGeom>
          <a:noFill/>
          <a:ln>
            <a:noFill/>
          </a:ln>
        </p:spPr>
        <p:txBody>
          <a:bodyPr anchorCtr="0" anchor="b" bIns="91425" lIns="91425" rIns="91425" tIns="91425"/>
          <a:lstStyle>
            <a:lvl1pPr indent="0" lvl="0" marL="0" marR="0" rtl="0" algn="l">
              <a:spcBef>
                <a:spcPts val="0"/>
              </a:spcBef>
              <a:buNone/>
              <a:defRPr b="1" i="0" sz="1000" u="none" cap="none" strike="noStrike">
                <a:solidFill>
                  <a:schemeClr val="accen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dk1"/>
                </a:solidFill>
                <a:latin typeface="Century Gothic"/>
                <a:ea typeface="Century Gothic"/>
                <a:cs typeface="Century Gothic"/>
                <a:sym typeface="Century Gothic"/>
              </a:defRPr>
            </a:lvl9pPr>
          </a:lstStyle>
          <a:p/>
        </p:txBody>
      </p:sp>
      <p:sp>
        <p:nvSpPr>
          <p:cNvPr id="63" name="Shape 63"/>
          <p:cNvSpPr/>
          <p:nvPr/>
        </p:nvSpPr>
        <p:spPr>
          <a:xfrm>
            <a:off x="10437811" y="0"/>
            <a:ext cx="685799"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rIns="91425" tIns="91425">
            <a:noAutofit/>
          </a:bodyPr>
          <a:lstStyle/>
          <a:p>
            <a:pPr lvl="0">
              <a:spcBef>
                <a:spcPts val="0"/>
              </a:spcBef>
              <a:buNone/>
            </a:pPr>
            <a:r>
              <a:t/>
            </a:r>
            <a:endParaRPr/>
          </a:p>
        </p:txBody>
      </p:sp>
      <p:sp>
        <p:nvSpPr>
          <p:cNvPr id="64" name="Shape 64"/>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i="0" lang="en-US" sz="2800" u="none" cap="none" strike="noStrike">
                <a:solidFill>
                  <a:schemeClr val="lt1"/>
                </a:solidFill>
                <a:latin typeface="Century Gothic"/>
                <a:ea typeface="Century Gothic"/>
                <a:cs typeface="Century Gothic"/>
                <a:sym typeface="Century Gothic"/>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65" name="Shape 65"/>
        <p:cNvGrpSpPr/>
        <p:nvPr/>
      </p:nvGrpSpPr>
      <p:grpSpPr>
        <a:xfrm>
          <a:off x="0" y="0"/>
          <a:ext cx="0" cy="0"/>
          <a:chOff x="0" y="0"/>
          <a:chExt cx="0" cy="0"/>
        </a:xfrm>
      </p:grpSpPr>
      <p:sp>
        <p:nvSpPr>
          <p:cNvPr id="66" name="Shape 66"/>
          <p:cNvSpPr txBox="1"/>
          <p:nvPr>
            <p:ph type="title"/>
          </p:nvPr>
        </p:nvSpPr>
        <p:spPr>
          <a:xfrm>
            <a:off x="1154953" y="973667"/>
            <a:ext cx="8761412" cy="706964"/>
          </a:xfrm>
          <a:prstGeom prst="rect">
            <a:avLst/>
          </a:prstGeom>
          <a:noFill/>
          <a:ln>
            <a:noFill/>
          </a:ln>
        </p:spPr>
        <p:txBody>
          <a:bodyPr anchorCtr="0" anchor="ctr" bIns="91425" lIns="91425" rIns="91425" tIns="91425"/>
          <a:lstStyle>
            <a:lvl1pPr indent="0" lvl="0" marL="0" marR="0" rtl="0" algn="l">
              <a:spcBef>
                <a:spcPts val="0"/>
              </a:spcBef>
              <a:buClr>
                <a:schemeClr val="lt2"/>
              </a:buClr>
              <a:buFont typeface="Century Gothic"/>
              <a:buNone/>
              <a:defRPr b="0" i="0" sz="3600" u="none" cap="none" strike="noStrike">
                <a:solidFill>
                  <a:schemeClr val="lt2"/>
                </a:solidFill>
                <a:latin typeface="Century Gothic"/>
                <a:ea typeface="Century Gothic"/>
                <a:cs typeface="Century Gothic"/>
                <a:sym typeface="Century Gothic"/>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67" name="Shape 67"/>
          <p:cNvSpPr txBox="1"/>
          <p:nvPr>
            <p:ph idx="1" type="body"/>
          </p:nvPr>
        </p:nvSpPr>
        <p:spPr>
          <a:xfrm>
            <a:off x="1154954" y="2603500"/>
            <a:ext cx="4825158" cy="3416301"/>
          </a:xfrm>
          <a:prstGeom prst="rect">
            <a:avLst/>
          </a:prstGeom>
          <a:noFill/>
          <a:ln>
            <a:noFill/>
          </a:ln>
        </p:spPr>
        <p:txBody>
          <a:bodyPr anchorCtr="0" anchor="t" bIns="91425" lIns="91425" rIns="91425" tIns="91425"/>
          <a:lstStyle>
            <a:lvl1pPr indent="-251459" lvl="0" marL="342900" marR="0" rtl="0" algn="l">
              <a:spcBef>
                <a:spcPts val="1000"/>
              </a:spcBef>
              <a:spcAft>
                <a:spcPts val="0"/>
              </a:spcAft>
              <a:buClr>
                <a:schemeClr val="accent1"/>
              </a:buClr>
              <a:buSzPct val="79999"/>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204469" lvl="1" marL="742950" marR="0" rtl="0" algn="l">
              <a:spcBef>
                <a:spcPts val="1000"/>
              </a:spcBef>
              <a:spcAft>
                <a:spcPts val="0"/>
              </a:spcAft>
              <a:buClr>
                <a:schemeClr val="accent1"/>
              </a:buClr>
              <a:buSzPct val="8000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157480" lvl="2" marL="1143000" marR="0" rtl="0" algn="l">
              <a:spcBef>
                <a:spcPts val="1000"/>
              </a:spcBef>
              <a:spcAft>
                <a:spcPts val="0"/>
              </a:spcAft>
              <a:buClr>
                <a:schemeClr val="accent1"/>
              </a:buClr>
              <a:buSzPct val="8000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167639" lvl="3" marL="16002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167639" lvl="4" marL="20574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167639" lvl="5" marL="25146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167639" lvl="6" marL="29718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167640" lvl="7" marL="34290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167640" lvl="8" marL="38862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68" name="Shape 68"/>
          <p:cNvSpPr txBox="1"/>
          <p:nvPr>
            <p:ph idx="2" type="body"/>
          </p:nvPr>
        </p:nvSpPr>
        <p:spPr>
          <a:xfrm>
            <a:off x="6208712" y="2603500"/>
            <a:ext cx="4825158" cy="3416299"/>
          </a:xfrm>
          <a:prstGeom prst="rect">
            <a:avLst/>
          </a:prstGeom>
          <a:noFill/>
          <a:ln>
            <a:noFill/>
          </a:ln>
        </p:spPr>
        <p:txBody>
          <a:bodyPr anchorCtr="0" anchor="t" bIns="91425" lIns="91425" rIns="91425" tIns="91425"/>
          <a:lstStyle>
            <a:lvl1pPr indent="-251459" lvl="0" marL="342900" marR="0" rtl="0" algn="l">
              <a:spcBef>
                <a:spcPts val="1000"/>
              </a:spcBef>
              <a:spcAft>
                <a:spcPts val="0"/>
              </a:spcAft>
              <a:buClr>
                <a:schemeClr val="accent1"/>
              </a:buClr>
              <a:buSzPct val="79999"/>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204469" lvl="1" marL="742950" marR="0" rtl="0" algn="l">
              <a:spcBef>
                <a:spcPts val="1000"/>
              </a:spcBef>
              <a:spcAft>
                <a:spcPts val="0"/>
              </a:spcAft>
              <a:buClr>
                <a:schemeClr val="accent1"/>
              </a:buClr>
              <a:buSzPct val="8000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157480" lvl="2" marL="1143000" marR="0" rtl="0" algn="l">
              <a:spcBef>
                <a:spcPts val="1000"/>
              </a:spcBef>
              <a:spcAft>
                <a:spcPts val="0"/>
              </a:spcAft>
              <a:buClr>
                <a:schemeClr val="accent1"/>
              </a:buClr>
              <a:buSzPct val="8000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167639" lvl="3" marL="16002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167639" lvl="4" marL="20574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167639" lvl="5" marL="25146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167639" lvl="6" marL="29718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167640" lvl="7" marL="34290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167640" lvl="8" marL="38862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69" name="Shape 69"/>
          <p:cNvSpPr txBox="1"/>
          <p:nvPr>
            <p:ph idx="10" type="dt"/>
          </p:nvPr>
        </p:nvSpPr>
        <p:spPr>
          <a:xfrm>
            <a:off x="10650938" y="6394060"/>
            <a:ext cx="990598" cy="304798"/>
          </a:xfrm>
          <a:prstGeom prst="rect">
            <a:avLst/>
          </a:prstGeom>
          <a:noFill/>
          <a:ln>
            <a:noFill/>
          </a:ln>
        </p:spPr>
        <p:txBody>
          <a:bodyPr anchorCtr="0" anchor="t" bIns="91425" lIns="91425" rIns="91425" tIns="91425"/>
          <a:lstStyle>
            <a:lvl1pPr indent="0" lvl="0" marL="0" marR="0" rtl="0" algn="r">
              <a:spcBef>
                <a:spcPts val="0"/>
              </a:spcBef>
              <a:buNone/>
              <a:defRPr b="1" i="0" sz="1000" u="none" cap="none" strike="noStrike">
                <a:solidFill>
                  <a:schemeClr val="accen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dk1"/>
                </a:solidFill>
                <a:latin typeface="Century Gothic"/>
                <a:ea typeface="Century Gothic"/>
                <a:cs typeface="Century Gothic"/>
                <a:sym typeface="Century Gothic"/>
              </a:defRPr>
            </a:lvl9pPr>
          </a:lstStyle>
          <a:p/>
        </p:txBody>
      </p:sp>
      <p:sp>
        <p:nvSpPr>
          <p:cNvPr id="70" name="Shape 70"/>
          <p:cNvSpPr txBox="1"/>
          <p:nvPr>
            <p:ph idx="11" type="ftr"/>
          </p:nvPr>
        </p:nvSpPr>
        <p:spPr>
          <a:xfrm>
            <a:off x="528358" y="6391837"/>
            <a:ext cx="3859794" cy="304801"/>
          </a:xfrm>
          <a:prstGeom prst="rect">
            <a:avLst/>
          </a:prstGeom>
          <a:noFill/>
          <a:ln>
            <a:noFill/>
          </a:ln>
        </p:spPr>
        <p:txBody>
          <a:bodyPr anchorCtr="0" anchor="b" bIns="91425" lIns="91425" rIns="91425" tIns="91425"/>
          <a:lstStyle>
            <a:lvl1pPr indent="0" lvl="0" marL="0" marR="0" rtl="0" algn="l">
              <a:spcBef>
                <a:spcPts val="0"/>
              </a:spcBef>
              <a:buNone/>
              <a:defRPr b="1" i="0" sz="1000" u="none" cap="none" strike="noStrike">
                <a:solidFill>
                  <a:schemeClr val="accen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dk1"/>
                </a:solidFill>
                <a:latin typeface="Century Gothic"/>
                <a:ea typeface="Century Gothic"/>
                <a:cs typeface="Century Gothic"/>
                <a:sym typeface="Century Gothic"/>
              </a:defRPr>
            </a:lvl9pPr>
          </a:lstStyle>
          <a:p/>
        </p:txBody>
      </p:sp>
      <p:sp>
        <p:nvSpPr>
          <p:cNvPr id="71" name="Shape 71"/>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i="0" lang="en-US" sz="2800" u="none" cap="none" strike="noStrike">
                <a:solidFill>
                  <a:schemeClr val="lt1"/>
                </a:solidFill>
                <a:latin typeface="Century Gothic"/>
                <a:ea typeface="Century Gothic"/>
                <a:cs typeface="Century Gothic"/>
                <a:sym typeface="Century Gothic"/>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72" name="Shape 72"/>
        <p:cNvGrpSpPr/>
        <p:nvPr/>
      </p:nvGrpSpPr>
      <p:grpSpPr>
        <a:xfrm>
          <a:off x="0" y="0"/>
          <a:ext cx="0" cy="0"/>
          <a:chOff x="0" y="0"/>
          <a:chExt cx="0" cy="0"/>
        </a:xfrm>
      </p:grpSpPr>
      <p:sp>
        <p:nvSpPr>
          <p:cNvPr id="73" name="Shape 73"/>
          <p:cNvSpPr txBox="1"/>
          <p:nvPr>
            <p:ph type="title"/>
          </p:nvPr>
        </p:nvSpPr>
        <p:spPr>
          <a:xfrm>
            <a:off x="1154953" y="973667"/>
            <a:ext cx="8761412" cy="706964"/>
          </a:xfrm>
          <a:prstGeom prst="rect">
            <a:avLst/>
          </a:prstGeom>
          <a:noFill/>
          <a:ln>
            <a:noFill/>
          </a:ln>
        </p:spPr>
        <p:txBody>
          <a:bodyPr anchorCtr="0" anchor="ctr" bIns="91425" lIns="91425" rIns="91425" tIns="91425"/>
          <a:lstStyle>
            <a:lvl1pPr indent="0" lvl="0" marL="0" marR="0" rtl="0" algn="l">
              <a:spcBef>
                <a:spcPts val="0"/>
              </a:spcBef>
              <a:buClr>
                <a:schemeClr val="lt2"/>
              </a:buClr>
              <a:buFont typeface="Century Gothic"/>
              <a:buNone/>
              <a:defRPr b="0" i="0" sz="3600" u="none" cap="none" strike="noStrike">
                <a:solidFill>
                  <a:schemeClr val="lt2"/>
                </a:solidFill>
                <a:latin typeface="Century Gothic"/>
                <a:ea typeface="Century Gothic"/>
                <a:cs typeface="Century Gothic"/>
                <a:sym typeface="Century Gothic"/>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74" name="Shape 74"/>
          <p:cNvSpPr txBox="1"/>
          <p:nvPr>
            <p:ph idx="1" type="body"/>
          </p:nvPr>
        </p:nvSpPr>
        <p:spPr>
          <a:xfrm>
            <a:off x="1154954" y="2603500"/>
            <a:ext cx="4825157" cy="576262"/>
          </a:xfrm>
          <a:prstGeom prst="rect">
            <a:avLst/>
          </a:prstGeom>
          <a:noFill/>
          <a:ln>
            <a:noFill/>
          </a:ln>
        </p:spPr>
        <p:txBody>
          <a:bodyPr anchorCtr="0" anchor="b" bIns="91425" lIns="91425" rIns="91425" tIns="91425"/>
          <a:lstStyle>
            <a:lvl1pPr indent="0" lvl="0" marL="0" marR="0" rtl="0" algn="l">
              <a:spcBef>
                <a:spcPts val="1000"/>
              </a:spcBef>
              <a:spcAft>
                <a:spcPts val="0"/>
              </a:spcAft>
              <a:buClr>
                <a:schemeClr val="accent1"/>
              </a:buClr>
              <a:buFont typeface="Noto Sans Symbols"/>
              <a:buNone/>
              <a:defRPr b="0" i="0" sz="2400" u="none" cap="none" strike="noStrike">
                <a:solidFill>
                  <a:schemeClr val="accent1"/>
                </a:solidFill>
                <a:latin typeface="Century Gothic"/>
                <a:ea typeface="Century Gothic"/>
                <a:cs typeface="Century Gothic"/>
                <a:sym typeface="Century Gothic"/>
              </a:defRPr>
            </a:lvl1pPr>
            <a:lvl2pPr indent="0" lvl="1" marL="457200" marR="0" rtl="0" algn="l">
              <a:spcBef>
                <a:spcPts val="1000"/>
              </a:spcBef>
              <a:spcAft>
                <a:spcPts val="0"/>
              </a:spcAft>
              <a:buClr>
                <a:schemeClr val="accent1"/>
              </a:buClr>
              <a:buFont typeface="Noto Sans Symbols"/>
              <a:buNone/>
              <a:defRPr b="1" i="0" sz="2000" u="none" cap="none" strike="noStrike">
                <a:solidFill>
                  <a:srgbClr val="3F3F3F"/>
                </a:solidFill>
                <a:latin typeface="Century Gothic"/>
                <a:ea typeface="Century Gothic"/>
                <a:cs typeface="Century Gothic"/>
                <a:sym typeface="Century Gothic"/>
              </a:defRPr>
            </a:lvl2pPr>
            <a:lvl3pPr indent="0" lvl="2" marL="914400" marR="0" rtl="0" algn="l">
              <a:spcBef>
                <a:spcPts val="1000"/>
              </a:spcBef>
              <a:spcAft>
                <a:spcPts val="0"/>
              </a:spcAft>
              <a:buClr>
                <a:schemeClr val="accent1"/>
              </a:buClr>
              <a:buFont typeface="Noto Sans Symbols"/>
              <a:buNone/>
              <a:defRPr b="1" i="0" sz="1800" u="none" cap="none" strike="noStrike">
                <a:solidFill>
                  <a:srgbClr val="3F3F3F"/>
                </a:solidFill>
                <a:latin typeface="Century Gothic"/>
                <a:ea typeface="Century Gothic"/>
                <a:cs typeface="Century Gothic"/>
                <a:sym typeface="Century Gothic"/>
              </a:defRPr>
            </a:lvl3pPr>
            <a:lvl4pPr indent="0" lvl="3" marL="1371600" marR="0" rtl="0" algn="l">
              <a:spcBef>
                <a:spcPts val="1000"/>
              </a:spcBef>
              <a:spcAft>
                <a:spcPts val="0"/>
              </a:spcAft>
              <a:buClr>
                <a:schemeClr val="accent1"/>
              </a:buClr>
              <a:buFont typeface="Noto Sans Symbols"/>
              <a:buNone/>
              <a:defRPr b="1" i="0" sz="1600" u="none" cap="none" strike="noStrike">
                <a:solidFill>
                  <a:srgbClr val="3F3F3F"/>
                </a:solidFill>
                <a:latin typeface="Century Gothic"/>
                <a:ea typeface="Century Gothic"/>
                <a:cs typeface="Century Gothic"/>
                <a:sym typeface="Century Gothic"/>
              </a:defRPr>
            </a:lvl4pPr>
            <a:lvl5pPr indent="0" lvl="4" marL="1828800" marR="0" rtl="0" algn="l">
              <a:spcBef>
                <a:spcPts val="1000"/>
              </a:spcBef>
              <a:spcAft>
                <a:spcPts val="0"/>
              </a:spcAft>
              <a:buClr>
                <a:schemeClr val="accent1"/>
              </a:buClr>
              <a:buFont typeface="Noto Sans Symbols"/>
              <a:buNone/>
              <a:defRPr b="1" i="0" sz="1600" u="none" cap="none" strike="noStrike">
                <a:solidFill>
                  <a:srgbClr val="3F3F3F"/>
                </a:solidFill>
                <a:latin typeface="Century Gothic"/>
                <a:ea typeface="Century Gothic"/>
                <a:cs typeface="Century Gothic"/>
                <a:sym typeface="Century Gothic"/>
              </a:defRPr>
            </a:lvl5pPr>
            <a:lvl6pPr indent="0" lvl="5" marL="2286000" marR="0" rtl="0" algn="l">
              <a:spcBef>
                <a:spcPts val="1000"/>
              </a:spcBef>
              <a:spcAft>
                <a:spcPts val="0"/>
              </a:spcAft>
              <a:buClr>
                <a:schemeClr val="accent1"/>
              </a:buClr>
              <a:buFont typeface="Noto Sans Symbols"/>
              <a:buNone/>
              <a:defRPr b="1" i="0" sz="1600" u="none" cap="none" strike="noStrike">
                <a:solidFill>
                  <a:srgbClr val="3F3F3F"/>
                </a:solidFill>
                <a:latin typeface="Century Gothic"/>
                <a:ea typeface="Century Gothic"/>
                <a:cs typeface="Century Gothic"/>
                <a:sym typeface="Century Gothic"/>
              </a:defRPr>
            </a:lvl6pPr>
            <a:lvl7pPr indent="0" lvl="6" marL="2743200" marR="0" rtl="0" algn="l">
              <a:spcBef>
                <a:spcPts val="1000"/>
              </a:spcBef>
              <a:spcAft>
                <a:spcPts val="0"/>
              </a:spcAft>
              <a:buClr>
                <a:schemeClr val="accent1"/>
              </a:buClr>
              <a:buFont typeface="Noto Sans Symbols"/>
              <a:buNone/>
              <a:defRPr b="1" i="0" sz="1600" u="none" cap="none" strike="noStrike">
                <a:solidFill>
                  <a:srgbClr val="3F3F3F"/>
                </a:solidFill>
                <a:latin typeface="Century Gothic"/>
                <a:ea typeface="Century Gothic"/>
                <a:cs typeface="Century Gothic"/>
                <a:sym typeface="Century Gothic"/>
              </a:defRPr>
            </a:lvl7pPr>
            <a:lvl8pPr indent="0" lvl="7" marL="3200400" marR="0" rtl="0" algn="l">
              <a:spcBef>
                <a:spcPts val="1000"/>
              </a:spcBef>
              <a:spcAft>
                <a:spcPts val="0"/>
              </a:spcAft>
              <a:buClr>
                <a:schemeClr val="accent1"/>
              </a:buClr>
              <a:buFont typeface="Noto Sans Symbols"/>
              <a:buNone/>
              <a:defRPr b="1" i="0" sz="1600" u="none" cap="none" strike="noStrike">
                <a:solidFill>
                  <a:srgbClr val="3F3F3F"/>
                </a:solidFill>
                <a:latin typeface="Century Gothic"/>
                <a:ea typeface="Century Gothic"/>
                <a:cs typeface="Century Gothic"/>
                <a:sym typeface="Century Gothic"/>
              </a:defRPr>
            </a:lvl8pPr>
            <a:lvl9pPr indent="0" lvl="8" marL="3657600" marR="0" rtl="0" algn="l">
              <a:spcBef>
                <a:spcPts val="1000"/>
              </a:spcBef>
              <a:spcAft>
                <a:spcPts val="0"/>
              </a:spcAft>
              <a:buClr>
                <a:schemeClr val="accent1"/>
              </a:buClr>
              <a:buFont typeface="Noto Sans Symbols"/>
              <a:buNone/>
              <a:defRPr b="1" i="0" sz="1600" u="none" cap="none" strike="noStrike">
                <a:solidFill>
                  <a:srgbClr val="3F3F3F"/>
                </a:solidFill>
                <a:latin typeface="Century Gothic"/>
                <a:ea typeface="Century Gothic"/>
                <a:cs typeface="Century Gothic"/>
                <a:sym typeface="Century Gothic"/>
              </a:defRPr>
            </a:lvl9pPr>
          </a:lstStyle>
          <a:p/>
        </p:txBody>
      </p:sp>
      <p:sp>
        <p:nvSpPr>
          <p:cNvPr id="75" name="Shape 75"/>
          <p:cNvSpPr txBox="1"/>
          <p:nvPr>
            <p:ph idx="2" type="body"/>
          </p:nvPr>
        </p:nvSpPr>
        <p:spPr>
          <a:xfrm>
            <a:off x="1154954" y="3179761"/>
            <a:ext cx="4825158" cy="2840038"/>
          </a:xfrm>
          <a:prstGeom prst="rect">
            <a:avLst/>
          </a:prstGeom>
          <a:noFill/>
          <a:ln>
            <a:noFill/>
          </a:ln>
        </p:spPr>
        <p:txBody>
          <a:bodyPr anchorCtr="0" anchor="t" bIns="91425" lIns="91425" rIns="91425" tIns="91425"/>
          <a:lstStyle>
            <a:lvl1pPr indent="-251459" lvl="0" marL="342900" marR="0" rtl="0" algn="l">
              <a:spcBef>
                <a:spcPts val="1000"/>
              </a:spcBef>
              <a:spcAft>
                <a:spcPts val="0"/>
              </a:spcAft>
              <a:buClr>
                <a:schemeClr val="accent1"/>
              </a:buClr>
              <a:buSzPct val="79999"/>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204469" lvl="1" marL="742950" marR="0" rtl="0" algn="l">
              <a:spcBef>
                <a:spcPts val="1000"/>
              </a:spcBef>
              <a:spcAft>
                <a:spcPts val="0"/>
              </a:spcAft>
              <a:buClr>
                <a:schemeClr val="accent1"/>
              </a:buClr>
              <a:buSzPct val="8000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157480" lvl="2" marL="1143000" marR="0" rtl="0" algn="l">
              <a:spcBef>
                <a:spcPts val="1000"/>
              </a:spcBef>
              <a:spcAft>
                <a:spcPts val="0"/>
              </a:spcAft>
              <a:buClr>
                <a:schemeClr val="accent1"/>
              </a:buClr>
              <a:buSzPct val="8000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167639" lvl="3" marL="16002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167639" lvl="4" marL="20574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167639" lvl="5" marL="25146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167639" lvl="6" marL="29718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167640" lvl="7" marL="34290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167640" lvl="8" marL="38862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76" name="Shape 76"/>
          <p:cNvSpPr txBox="1"/>
          <p:nvPr>
            <p:ph idx="3" type="body"/>
          </p:nvPr>
        </p:nvSpPr>
        <p:spPr>
          <a:xfrm>
            <a:off x="6208712" y="2603500"/>
            <a:ext cx="4825158" cy="576262"/>
          </a:xfrm>
          <a:prstGeom prst="rect">
            <a:avLst/>
          </a:prstGeom>
          <a:noFill/>
          <a:ln>
            <a:noFill/>
          </a:ln>
        </p:spPr>
        <p:txBody>
          <a:bodyPr anchorCtr="0" anchor="b" bIns="91425" lIns="91425" rIns="91425" tIns="91425"/>
          <a:lstStyle>
            <a:lvl1pPr indent="0" lvl="0" marL="0" marR="0" rtl="0" algn="l">
              <a:spcBef>
                <a:spcPts val="1000"/>
              </a:spcBef>
              <a:spcAft>
                <a:spcPts val="0"/>
              </a:spcAft>
              <a:buClr>
                <a:schemeClr val="accent1"/>
              </a:buClr>
              <a:buFont typeface="Noto Sans Symbols"/>
              <a:buNone/>
              <a:defRPr b="0" i="0" sz="2400" u="none" cap="none" strike="noStrike">
                <a:solidFill>
                  <a:schemeClr val="accent1"/>
                </a:solidFill>
                <a:latin typeface="Century Gothic"/>
                <a:ea typeface="Century Gothic"/>
                <a:cs typeface="Century Gothic"/>
                <a:sym typeface="Century Gothic"/>
              </a:defRPr>
            </a:lvl1pPr>
            <a:lvl2pPr indent="0" lvl="1" marL="457200" marR="0" rtl="0" algn="l">
              <a:spcBef>
                <a:spcPts val="1000"/>
              </a:spcBef>
              <a:spcAft>
                <a:spcPts val="0"/>
              </a:spcAft>
              <a:buClr>
                <a:schemeClr val="accent1"/>
              </a:buClr>
              <a:buFont typeface="Noto Sans Symbols"/>
              <a:buNone/>
              <a:defRPr b="1" i="0" sz="2000" u="none" cap="none" strike="noStrike">
                <a:solidFill>
                  <a:srgbClr val="3F3F3F"/>
                </a:solidFill>
                <a:latin typeface="Century Gothic"/>
                <a:ea typeface="Century Gothic"/>
                <a:cs typeface="Century Gothic"/>
                <a:sym typeface="Century Gothic"/>
              </a:defRPr>
            </a:lvl2pPr>
            <a:lvl3pPr indent="0" lvl="2" marL="914400" marR="0" rtl="0" algn="l">
              <a:spcBef>
                <a:spcPts val="1000"/>
              </a:spcBef>
              <a:spcAft>
                <a:spcPts val="0"/>
              </a:spcAft>
              <a:buClr>
                <a:schemeClr val="accent1"/>
              </a:buClr>
              <a:buFont typeface="Noto Sans Symbols"/>
              <a:buNone/>
              <a:defRPr b="1" i="0" sz="1800" u="none" cap="none" strike="noStrike">
                <a:solidFill>
                  <a:srgbClr val="3F3F3F"/>
                </a:solidFill>
                <a:latin typeface="Century Gothic"/>
                <a:ea typeface="Century Gothic"/>
                <a:cs typeface="Century Gothic"/>
                <a:sym typeface="Century Gothic"/>
              </a:defRPr>
            </a:lvl3pPr>
            <a:lvl4pPr indent="0" lvl="3" marL="1371600" marR="0" rtl="0" algn="l">
              <a:spcBef>
                <a:spcPts val="1000"/>
              </a:spcBef>
              <a:spcAft>
                <a:spcPts val="0"/>
              </a:spcAft>
              <a:buClr>
                <a:schemeClr val="accent1"/>
              </a:buClr>
              <a:buFont typeface="Noto Sans Symbols"/>
              <a:buNone/>
              <a:defRPr b="1" i="0" sz="1600" u="none" cap="none" strike="noStrike">
                <a:solidFill>
                  <a:srgbClr val="3F3F3F"/>
                </a:solidFill>
                <a:latin typeface="Century Gothic"/>
                <a:ea typeface="Century Gothic"/>
                <a:cs typeface="Century Gothic"/>
                <a:sym typeface="Century Gothic"/>
              </a:defRPr>
            </a:lvl4pPr>
            <a:lvl5pPr indent="0" lvl="4" marL="1828800" marR="0" rtl="0" algn="l">
              <a:spcBef>
                <a:spcPts val="1000"/>
              </a:spcBef>
              <a:spcAft>
                <a:spcPts val="0"/>
              </a:spcAft>
              <a:buClr>
                <a:schemeClr val="accent1"/>
              </a:buClr>
              <a:buFont typeface="Noto Sans Symbols"/>
              <a:buNone/>
              <a:defRPr b="1" i="0" sz="1600" u="none" cap="none" strike="noStrike">
                <a:solidFill>
                  <a:srgbClr val="3F3F3F"/>
                </a:solidFill>
                <a:latin typeface="Century Gothic"/>
                <a:ea typeface="Century Gothic"/>
                <a:cs typeface="Century Gothic"/>
                <a:sym typeface="Century Gothic"/>
              </a:defRPr>
            </a:lvl5pPr>
            <a:lvl6pPr indent="0" lvl="5" marL="2286000" marR="0" rtl="0" algn="l">
              <a:spcBef>
                <a:spcPts val="1000"/>
              </a:spcBef>
              <a:spcAft>
                <a:spcPts val="0"/>
              </a:spcAft>
              <a:buClr>
                <a:schemeClr val="accent1"/>
              </a:buClr>
              <a:buFont typeface="Noto Sans Symbols"/>
              <a:buNone/>
              <a:defRPr b="1" i="0" sz="1600" u="none" cap="none" strike="noStrike">
                <a:solidFill>
                  <a:srgbClr val="3F3F3F"/>
                </a:solidFill>
                <a:latin typeface="Century Gothic"/>
                <a:ea typeface="Century Gothic"/>
                <a:cs typeface="Century Gothic"/>
                <a:sym typeface="Century Gothic"/>
              </a:defRPr>
            </a:lvl6pPr>
            <a:lvl7pPr indent="0" lvl="6" marL="2743200" marR="0" rtl="0" algn="l">
              <a:spcBef>
                <a:spcPts val="1000"/>
              </a:spcBef>
              <a:spcAft>
                <a:spcPts val="0"/>
              </a:spcAft>
              <a:buClr>
                <a:schemeClr val="accent1"/>
              </a:buClr>
              <a:buFont typeface="Noto Sans Symbols"/>
              <a:buNone/>
              <a:defRPr b="1" i="0" sz="1600" u="none" cap="none" strike="noStrike">
                <a:solidFill>
                  <a:srgbClr val="3F3F3F"/>
                </a:solidFill>
                <a:latin typeface="Century Gothic"/>
                <a:ea typeface="Century Gothic"/>
                <a:cs typeface="Century Gothic"/>
                <a:sym typeface="Century Gothic"/>
              </a:defRPr>
            </a:lvl7pPr>
            <a:lvl8pPr indent="0" lvl="7" marL="3200400" marR="0" rtl="0" algn="l">
              <a:spcBef>
                <a:spcPts val="1000"/>
              </a:spcBef>
              <a:spcAft>
                <a:spcPts val="0"/>
              </a:spcAft>
              <a:buClr>
                <a:schemeClr val="accent1"/>
              </a:buClr>
              <a:buFont typeface="Noto Sans Symbols"/>
              <a:buNone/>
              <a:defRPr b="1" i="0" sz="1600" u="none" cap="none" strike="noStrike">
                <a:solidFill>
                  <a:srgbClr val="3F3F3F"/>
                </a:solidFill>
                <a:latin typeface="Century Gothic"/>
                <a:ea typeface="Century Gothic"/>
                <a:cs typeface="Century Gothic"/>
                <a:sym typeface="Century Gothic"/>
              </a:defRPr>
            </a:lvl8pPr>
            <a:lvl9pPr indent="0" lvl="8" marL="3657600" marR="0" rtl="0" algn="l">
              <a:spcBef>
                <a:spcPts val="1000"/>
              </a:spcBef>
              <a:spcAft>
                <a:spcPts val="0"/>
              </a:spcAft>
              <a:buClr>
                <a:schemeClr val="accent1"/>
              </a:buClr>
              <a:buFont typeface="Noto Sans Symbols"/>
              <a:buNone/>
              <a:defRPr b="1" i="0" sz="1600" u="none" cap="none" strike="noStrike">
                <a:solidFill>
                  <a:srgbClr val="3F3F3F"/>
                </a:solidFill>
                <a:latin typeface="Century Gothic"/>
                <a:ea typeface="Century Gothic"/>
                <a:cs typeface="Century Gothic"/>
                <a:sym typeface="Century Gothic"/>
              </a:defRPr>
            </a:lvl9pPr>
          </a:lstStyle>
          <a:p/>
        </p:txBody>
      </p:sp>
      <p:sp>
        <p:nvSpPr>
          <p:cNvPr id="77" name="Shape 77"/>
          <p:cNvSpPr txBox="1"/>
          <p:nvPr>
            <p:ph idx="4" type="body"/>
          </p:nvPr>
        </p:nvSpPr>
        <p:spPr>
          <a:xfrm>
            <a:off x="6208710" y="3179761"/>
            <a:ext cx="4825158" cy="2840038"/>
          </a:xfrm>
          <a:prstGeom prst="rect">
            <a:avLst/>
          </a:prstGeom>
          <a:noFill/>
          <a:ln>
            <a:noFill/>
          </a:ln>
        </p:spPr>
        <p:txBody>
          <a:bodyPr anchorCtr="0" anchor="t" bIns="91425" lIns="91425" rIns="91425" tIns="91425"/>
          <a:lstStyle>
            <a:lvl1pPr indent="-251459" lvl="0" marL="342900" marR="0" rtl="0" algn="l">
              <a:spcBef>
                <a:spcPts val="1000"/>
              </a:spcBef>
              <a:spcAft>
                <a:spcPts val="0"/>
              </a:spcAft>
              <a:buClr>
                <a:schemeClr val="accent1"/>
              </a:buClr>
              <a:buSzPct val="79999"/>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204469" lvl="1" marL="742950" marR="0" rtl="0" algn="l">
              <a:spcBef>
                <a:spcPts val="1000"/>
              </a:spcBef>
              <a:spcAft>
                <a:spcPts val="0"/>
              </a:spcAft>
              <a:buClr>
                <a:schemeClr val="accent1"/>
              </a:buClr>
              <a:buSzPct val="8000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157480" lvl="2" marL="1143000" marR="0" rtl="0" algn="l">
              <a:spcBef>
                <a:spcPts val="1000"/>
              </a:spcBef>
              <a:spcAft>
                <a:spcPts val="0"/>
              </a:spcAft>
              <a:buClr>
                <a:schemeClr val="accent1"/>
              </a:buClr>
              <a:buSzPct val="8000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167639" lvl="3" marL="16002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167639" lvl="4" marL="20574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167639" lvl="5" marL="25146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167639" lvl="6" marL="29718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167640" lvl="7" marL="34290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167640" lvl="8" marL="38862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78" name="Shape 78"/>
          <p:cNvSpPr txBox="1"/>
          <p:nvPr>
            <p:ph idx="10" type="dt"/>
          </p:nvPr>
        </p:nvSpPr>
        <p:spPr>
          <a:xfrm>
            <a:off x="10650938" y="6394060"/>
            <a:ext cx="990598" cy="304798"/>
          </a:xfrm>
          <a:prstGeom prst="rect">
            <a:avLst/>
          </a:prstGeom>
          <a:noFill/>
          <a:ln>
            <a:noFill/>
          </a:ln>
        </p:spPr>
        <p:txBody>
          <a:bodyPr anchorCtr="0" anchor="t" bIns="91425" lIns="91425" rIns="91425" tIns="91425"/>
          <a:lstStyle>
            <a:lvl1pPr indent="0" lvl="0" marL="0" marR="0" rtl="0" algn="r">
              <a:spcBef>
                <a:spcPts val="0"/>
              </a:spcBef>
              <a:buNone/>
              <a:defRPr b="1" i="0" sz="1000" u="none" cap="none" strike="noStrike">
                <a:solidFill>
                  <a:schemeClr val="accen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dk1"/>
                </a:solidFill>
                <a:latin typeface="Century Gothic"/>
                <a:ea typeface="Century Gothic"/>
                <a:cs typeface="Century Gothic"/>
                <a:sym typeface="Century Gothic"/>
              </a:defRPr>
            </a:lvl9pPr>
          </a:lstStyle>
          <a:p/>
        </p:txBody>
      </p:sp>
      <p:sp>
        <p:nvSpPr>
          <p:cNvPr id="79" name="Shape 79"/>
          <p:cNvSpPr txBox="1"/>
          <p:nvPr>
            <p:ph idx="11" type="ftr"/>
          </p:nvPr>
        </p:nvSpPr>
        <p:spPr>
          <a:xfrm>
            <a:off x="528358" y="6391837"/>
            <a:ext cx="3859794" cy="304801"/>
          </a:xfrm>
          <a:prstGeom prst="rect">
            <a:avLst/>
          </a:prstGeom>
          <a:noFill/>
          <a:ln>
            <a:noFill/>
          </a:ln>
        </p:spPr>
        <p:txBody>
          <a:bodyPr anchorCtr="0" anchor="b" bIns="91425" lIns="91425" rIns="91425" tIns="91425"/>
          <a:lstStyle>
            <a:lvl1pPr indent="0" lvl="0" marL="0" marR="0" rtl="0" algn="l">
              <a:spcBef>
                <a:spcPts val="0"/>
              </a:spcBef>
              <a:buNone/>
              <a:defRPr b="1" i="0" sz="1000" u="none" cap="none" strike="noStrike">
                <a:solidFill>
                  <a:schemeClr val="accen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dk1"/>
                </a:solidFill>
                <a:latin typeface="Century Gothic"/>
                <a:ea typeface="Century Gothic"/>
                <a:cs typeface="Century Gothic"/>
                <a:sym typeface="Century Gothic"/>
              </a:defRPr>
            </a:lvl9pPr>
          </a:lstStyle>
          <a:p/>
        </p:txBody>
      </p:sp>
      <p:sp>
        <p:nvSpPr>
          <p:cNvPr id="80" name="Shape 80"/>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i="0" lang="en-US" sz="2800" u="none" cap="none" strike="noStrike">
                <a:solidFill>
                  <a:schemeClr val="lt1"/>
                </a:solidFill>
                <a:latin typeface="Century Gothic"/>
                <a:ea typeface="Century Gothic"/>
                <a:cs typeface="Century Gothic"/>
                <a:sym typeface="Century Gothic"/>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81" name="Shape 81"/>
        <p:cNvGrpSpPr/>
        <p:nvPr/>
      </p:nvGrpSpPr>
      <p:grpSpPr>
        <a:xfrm>
          <a:off x="0" y="0"/>
          <a:ext cx="0" cy="0"/>
          <a:chOff x="0" y="0"/>
          <a:chExt cx="0" cy="0"/>
        </a:xfrm>
      </p:grpSpPr>
      <p:sp>
        <p:nvSpPr>
          <p:cNvPr id="82" name="Shape 82"/>
          <p:cNvSpPr txBox="1"/>
          <p:nvPr>
            <p:ph type="title"/>
          </p:nvPr>
        </p:nvSpPr>
        <p:spPr>
          <a:xfrm>
            <a:off x="1154953" y="973667"/>
            <a:ext cx="8761412" cy="706964"/>
          </a:xfrm>
          <a:prstGeom prst="rect">
            <a:avLst/>
          </a:prstGeom>
          <a:noFill/>
          <a:ln>
            <a:noFill/>
          </a:ln>
        </p:spPr>
        <p:txBody>
          <a:bodyPr anchorCtr="0" anchor="ctr" bIns="91425" lIns="91425" rIns="91425" tIns="91425"/>
          <a:lstStyle>
            <a:lvl1pPr indent="0" lvl="0" marL="0" marR="0" rtl="0" algn="l">
              <a:spcBef>
                <a:spcPts val="0"/>
              </a:spcBef>
              <a:buClr>
                <a:schemeClr val="lt2"/>
              </a:buClr>
              <a:buFont typeface="Century Gothic"/>
              <a:buNone/>
              <a:defRPr b="0" i="0" sz="3600" u="none" cap="none" strike="noStrike">
                <a:solidFill>
                  <a:schemeClr val="lt2"/>
                </a:solidFill>
                <a:latin typeface="Century Gothic"/>
                <a:ea typeface="Century Gothic"/>
                <a:cs typeface="Century Gothic"/>
                <a:sym typeface="Century Gothic"/>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83" name="Shape 83"/>
          <p:cNvSpPr txBox="1"/>
          <p:nvPr>
            <p:ph idx="10" type="dt"/>
          </p:nvPr>
        </p:nvSpPr>
        <p:spPr>
          <a:xfrm>
            <a:off x="10650938" y="6394060"/>
            <a:ext cx="990598" cy="304798"/>
          </a:xfrm>
          <a:prstGeom prst="rect">
            <a:avLst/>
          </a:prstGeom>
          <a:noFill/>
          <a:ln>
            <a:noFill/>
          </a:ln>
        </p:spPr>
        <p:txBody>
          <a:bodyPr anchorCtr="0" anchor="t" bIns="91425" lIns="91425" rIns="91425" tIns="91425"/>
          <a:lstStyle>
            <a:lvl1pPr indent="0" lvl="0" marL="0" marR="0" rtl="0" algn="r">
              <a:spcBef>
                <a:spcPts val="0"/>
              </a:spcBef>
              <a:buNone/>
              <a:defRPr b="1" i="0" sz="1000" u="none" cap="none" strike="noStrike">
                <a:solidFill>
                  <a:schemeClr val="accen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dk1"/>
                </a:solidFill>
                <a:latin typeface="Century Gothic"/>
                <a:ea typeface="Century Gothic"/>
                <a:cs typeface="Century Gothic"/>
                <a:sym typeface="Century Gothic"/>
              </a:defRPr>
            </a:lvl9pPr>
          </a:lstStyle>
          <a:p/>
        </p:txBody>
      </p:sp>
      <p:sp>
        <p:nvSpPr>
          <p:cNvPr id="84" name="Shape 84"/>
          <p:cNvSpPr txBox="1"/>
          <p:nvPr>
            <p:ph idx="11" type="ftr"/>
          </p:nvPr>
        </p:nvSpPr>
        <p:spPr>
          <a:xfrm>
            <a:off x="528358" y="6391837"/>
            <a:ext cx="3859794" cy="304801"/>
          </a:xfrm>
          <a:prstGeom prst="rect">
            <a:avLst/>
          </a:prstGeom>
          <a:noFill/>
          <a:ln>
            <a:noFill/>
          </a:ln>
        </p:spPr>
        <p:txBody>
          <a:bodyPr anchorCtr="0" anchor="b" bIns="91425" lIns="91425" rIns="91425" tIns="91425"/>
          <a:lstStyle>
            <a:lvl1pPr indent="0" lvl="0" marL="0" marR="0" rtl="0" algn="l">
              <a:spcBef>
                <a:spcPts val="0"/>
              </a:spcBef>
              <a:buNone/>
              <a:defRPr b="1" i="0" sz="1000" u="none" cap="none" strike="noStrike">
                <a:solidFill>
                  <a:schemeClr val="accen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dk1"/>
                </a:solidFill>
                <a:latin typeface="Century Gothic"/>
                <a:ea typeface="Century Gothic"/>
                <a:cs typeface="Century Gothic"/>
                <a:sym typeface="Century Gothic"/>
              </a:defRPr>
            </a:lvl9pPr>
          </a:lstStyle>
          <a:p/>
        </p:txBody>
      </p:sp>
      <p:sp>
        <p:nvSpPr>
          <p:cNvPr id="85" name="Shape 85"/>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i="0" lang="en-US" sz="2800" u="none" cap="none" strike="noStrike">
                <a:solidFill>
                  <a:schemeClr val="lt1"/>
                </a:solidFill>
                <a:latin typeface="Century Gothic"/>
                <a:ea typeface="Century Gothic"/>
                <a:cs typeface="Century Gothic"/>
                <a:sym typeface="Century Gothic"/>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86" name="Shape 86"/>
        <p:cNvGrpSpPr/>
        <p:nvPr/>
      </p:nvGrpSpPr>
      <p:grpSpPr>
        <a:xfrm>
          <a:off x="0" y="0"/>
          <a:ext cx="0" cy="0"/>
          <a:chOff x="0" y="0"/>
          <a:chExt cx="0" cy="0"/>
        </a:xfrm>
      </p:grpSpPr>
      <p:sp>
        <p:nvSpPr>
          <p:cNvPr id="87" name="Shape 87"/>
          <p:cNvSpPr txBox="1"/>
          <p:nvPr>
            <p:ph idx="10" type="dt"/>
          </p:nvPr>
        </p:nvSpPr>
        <p:spPr>
          <a:xfrm>
            <a:off x="10650938" y="6394060"/>
            <a:ext cx="990598" cy="304798"/>
          </a:xfrm>
          <a:prstGeom prst="rect">
            <a:avLst/>
          </a:prstGeom>
          <a:noFill/>
          <a:ln>
            <a:noFill/>
          </a:ln>
        </p:spPr>
        <p:txBody>
          <a:bodyPr anchorCtr="0" anchor="t" bIns="91425" lIns="91425" rIns="91425" tIns="91425"/>
          <a:lstStyle>
            <a:lvl1pPr indent="0" lvl="0" marL="0" marR="0" rtl="0" algn="r">
              <a:spcBef>
                <a:spcPts val="0"/>
              </a:spcBef>
              <a:buNone/>
              <a:defRPr b="1" i="0" sz="1000" u="none" cap="none" strike="noStrike">
                <a:solidFill>
                  <a:schemeClr val="accen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dk1"/>
                </a:solidFill>
                <a:latin typeface="Century Gothic"/>
                <a:ea typeface="Century Gothic"/>
                <a:cs typeface="Century Gothic"/>
                <a:sym typeface="Century Gothic"/>
              </a:defRPr>
            </a:lvl9pPr>
          </a:lstStyle>
          <a:p/>
        </p:txBody>
      </p:sp>
      <p:sp>
        <p:nvSpPr>
          <p:cNvPr id="88" name="Shape 88"/>
          <p:cNvSpPr txBox="1"/>
          <p:nvPr>
            <p:ph idx="11" type="ftr"/>
          </p:nvPr>
        </p:nvSpPr>
        <p:spPr>
          <a:xfrm>
            <a:off x="528358" y="6391837"/>
            <a:ext cx="3859794" cy="304801"/>
          </a:xfrm>
          <a:prstGeom prst="rect">
            <a:avLst/>
          </a:prstGeom>
          <a:noFill/>
          <a:ln>
            <a:noFill/>
          </a:ln>
        </p:spPr>
        <p:txBody>
          <a:bodyPr anchorCtr="0" anchor="b" bIns="91425" lIns="91425" rIns="91425" tIns="91425"/>
          <a:lstStyle>
            <a:lvl1pPr indent="0" lvl="0" marL="0" marR="0" rtl="0" algn="l">
              <a:spcBef>
                <a:spcPts val="0"/>
              </a:spcBef>
              <a:buNone/>
              <a:defRPr b="1" i="0" sz="1000" u="none" cap="none" strike="noStrike">
                <a:solidFill>
                  <a:schemeClr val="accen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dk1"/>
                </a:solidFill>
                <a:latin typeface="Century Gothic"/>
                <a:ea typeface="Century Gothic"/>
                <a:cs typeface="Century Gothic"/>
                <a:sym typeface="Century Gothic"/>
              </a:defRPr>
            </a:lvl9pPr>
          </a:lstStyle>
          <a:p/>
        </p:txBody>
      </p:sp>
      <p:sp>
        <p:nvSpPr>
          <p:cNvPr id="89" name="Shape 89"/>
          <p:cNvSpPr/>
          <p:nvPr/>
        </p:nvSpPr>
        <p:spPr>
          <a:xfrm>
            <a:off x="10437811" y="0"/>
            <a:ext cx="685799"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rIns="91425" tIns="91425">
            <a:noAutofit/>
          </a:bodyPr>
          <a:lstStyle/>
          <a:p>
            <a:pPr lvl="0">
              <a:spcBef>
                <a:spcPts val="0"/>
              </a:spcBef>
              <a:buNone/>
            </a:pPr>
            <a:r>
              <a:t/>
            </a:r>
            <a:endParaRPr/>
          </a:p>
        </p:txBody>
      </p:sp>
      <p:sp>
        <p:nvSpPr>
          <p:cNvPr id="90" name="Shape 90"/>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i="0" lang="en-US" sz="2800" u="none" cap="none" strike="noStrike">
                <a:solidFill>
                  <a:schemeClr val="lt1"/>
                </a:solidFill>
                <a:latin typeface="Century Gothic"/>
                <a:ea typeface="Century Gothic"/>
                <a:cs typeface="Century Gothic"/>
                <a:sym typeface="Century Gothic"/>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91" name="Shape 91"/>
        <p:cNvGrpSpPr/>
        <p:nvPr/>
      </p:nvGrpSpPr>
      <p:grpSpPr>
        <a:xfrm>
          <a:off x="0" y="0"/>
          <a:ext cx="0" cy="0"/>
          <a:chOff x="0" y="0"/>
          <a:chExt cx="0" cy="0"/>
        </a:xfrm>
      </p:grpSpPr>
      <p:grpSp>
        <p:nvGrpSpPr>
          <p:cNvPr id="92" name="Shape 92"/>
          <p:cNvGrpSpPr/>
          <p:nvPr/>
        </p:nvGrpSpPr>
        <p:grpSpPr>
          <a:xfrm>
            <a:off x="0" y="-2372"/>
            <a:ext cx="12192000" cy="6867026"/>
            <a:chOff x="0" y="-2372"/>
            <a:chExt cx="12192000" cy="6867026"/>
          </a:xfrm>
        </p:grpSpPr>
        <p:sp>
          <p:nvSpPr>
            <p:cNvPr id="93" name="Shape 93"/>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rIns="91425" tIns="91425">
              <a:noAutofit/>
            </a:bodyPr>
            <a:lstStyle/>
            <a:p>
              <a:pPr lvl="0">
                <a:spcBef>
                  <a:spcPts val="0"/>
                </a:spcBef>
                <a:buNone/>
              </a:pPr>
              <a:r>
                <a:t/>
              </a:r>
              <a:endParaRPr/>
            </a:p>
          </p:txBody>
        </p:sp>
        <p:sp>
          <p:nvSpPr>
            <p:cNvPr id="94" name="Shape 94"/>
            <p:cNvSpPr/>
            <p:nvPr/>
          </p:nvSpPr>
          <p:spPr>
            <a:xfrm>
              <a:off x="3220" y="2667000"/>
              <a:ext cx="4190999" cy="4190999"/>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b="50%" l="50%" r="50%" t="50%"/>
              </a:path>
              <a:tileRect/>
            </a:gradFill>
            <a:ln>
              <a:noFill/>
            </a:ln>
          </p:spPr>
          <p:txBody>
            <a:bodyPr anchorCtr="0" anchor="ctr" bIns="91425" lIns="91425" rIns="91425" tIns="91425">
              <a:noAutofit/>
            </a:bodyPr>
            <a:lstStyle/>
            <a:p>
              <a:pPr lvl="0">
                <a:spcBef>
                  <a:spcPts val="0"/>
                </a:spcBef>
                <a:buNone/>
              </a:pPr>
              <a:r>
                <a:t/>
              </a:r>
              <a:endParaRPr/>
            </a:p>
          </p:txBody>
        </p:sp>
        <p:sp>
          <p:nvSpPr>
            <p:cNvPr id="95" name="Shape 95"/>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b="50%" l="50%" r="50%" t="50%"/>
              </a:path>
              <a:tileRect/>
            </a:gradFill>
            <a:ln>
              <a:noFill/>
            </a:ln>
          </p:spPr>
          <p:txBody>
            <a:bodyPr anchorCtr="0" anchor="ctr" bIns="91425" lIns="91425" rIns="91425" tIns="91425">
              <a:noAutofit/>
            </a:bodyPr>
            <a:lstStyle/>
            <a:p>
              <a:pPr lvl="0">
                <a:spcBef>
                  <a:spcPts val="0"/>
                </a:spcBef>
                <a:buNone/>
              </a:pPr>
              <a:r>
                <a:t/>
              </a:r>
              <a:endParaRPr/>
            </a:p>
          </p:txBody>
        </p:sp>
        <p:sp>
          <p:nvSpPr>
            <p:cNvPr id="96" name="Shape 96"/>
            <p:cNvSpPr/>
            <p:nvPr/>
          </p:nvSpPr>
          <p:spPr>
            <a:xfrm>
              <a:off x="8609011"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b="50%" l="50%" r="50%" t="50%"/>
              </a:path>
              <a:tileRect/>
            </a:gradFill>
            <a:ln>
              <a:noFill/>
            </a:ln>
          </p:spPr>
          <p:txBody>
            <a:bodyPr anchorCtr="0" anchor="ctr" bIns="91425" lIns="91425" rIns="91425" tIns="91425">
              <a:noAutofit/>
            </a:bodyPr>
            <a:lstStyle/>
            <a:p>
              <a:pPr lvl="0">
                <a:spcBef>
                  <a:spcPts val="0"/>
                </a:spcBef>
                <a:buNone/>
              </a:pPr>
              <a:r>
                <a:t/>
              </a:r>
              <a:endParaRPr/>
            </a:p>
          </p:txBody>
        </p:sp>
        <p:sp>
          <p:nvSpPr>
            <p:cNvPr id="97" name="Shape 97"/>
            <p:cNvSpPr/>
            <p:nvPr/>
          </p:nvSpPr>
          <p:spPr>
            <a:xfrm>
              <a:off x="7999411" y="-2372"/>
              <a:ext cx="1600199" cy="1600199"/>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b="50%" l="50%" r="50%" t="50%"/>
              </a:path>
              <a:tileRect/>
            </a:gradFill>
            <a:ln>
              <a:noFill/>
            </a:ln>
          </p:spPr>
          <p:txBody>
            <a:bodyPr anchorCtr="0" anchor="ctr" bIns="91425" lIns="91425" rIns="91425" tIns="91425">
              <a:noAutofit/>
            </a:bodyPr>
            <a:lstStyle/>
            <a:p>
              <a:pPr lvl="0">
                <a:spcBef>
                  <a:spcPts val="0"/>
                </a:spcBef>
                <a:buNone/>
              </a:pPr>
              <a:r>
                <a:t/>
              </a:r>
              <a:endParaRPr/>
            </a:p>
          </p:txBody>
        </p:sp>
        <p:sp>
          <p:nvSpPr>
            <p:cNvPr id="98" name="Shape 98"/>
            <p:cNvSpPr/>
            <p:nvPr/>
          </p:nvSpPr>
          <p:spPr>
            <a:xfrm>
              <a:off x="8609011" y="5874053"/>
              <a:ext cx="990599" cy="990599"/>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b="50%" l="50%" r="50%" t="50%"/>
              </a:path>
              <a:tileRect/>
            </a:gradFill>
            <a:ln>
              <a:noFill/>
            </a:ln>
          </p:spPr>
          <p:txBody>
            <a:bodyPr anchorCtr="0" anchor="ctr" bIns="91425" lIns="91425" rIns="91425" tIns="91425">
              <a:noAutofit/>
            </a:bodyPr>
            <a:lstStyle/>
            <a:p>
              <a:pPr lvl="0">
                <a:spcBef>
                  <a:spcPts val="0"/>
                </a:spcBef>
                <a:buNone/>
              </a:pPr>
              <a:r>
                <a:t/>
              </a:r>
              <a:endParaRPr/>
            </a:p>
          </p:txBody>
        </p:sp>
        <p:sp>
          <p:nvSpPr>
            <p:cNvPr id="99" name="Shape 99"/>
            <p:cNvSpPr/>
            <p:nvPr/>
          </p:nvSpPr>
          <p:spPr>
            <a:xfrm>
              <a:off x="5713412" y="402164"/>
              <a:ext cx="6055252" cy="6053669"/>
            </a:xfrm>
            <a:prstGeom prst="rect">
              <a:avLst/>
            </a:prstGeom>
            <a:solidFill>
              <a:schemeClr val="lt1"/>
            </a:solidFill>
            <a:ln>
              <a:noFill/>
            </a:ln>
          </p:spPr>
          <p:txBody>
            <a:bodyPr anchorCtr="0" anchor="ctr" bIns="91425" lIns="91425" rIns="91425" tIns="91425">
              <a:noAutofit/>
            </a:bodyPr>
            <a:lstStyle/>
            <a:p>
              <a:pPr lvl="0">
                <a:spcBef>
                  <a:spcPts val="0"/>
                </a:spcBef>
                <a:buNone/>
              </a:pPr>
              <a:r>
                <a:t/>
              </a:r>
              <a:endParaRPr/>
            </a:p>
          </p:txBody>
        </p:sp>
        <p:sp>
          <p:nvSpPr>
            <p:cNvPr id="100" name="Shape 100"/>
            <p:cNvSpPr/>
            <p:nvPr/>
          </p:nvSpPr>
          <p:spPr>
            <a:xfrm rot="-5677511">
              <a:off x="3140484" y="1826078"/>
              <a:ext cx="3299406" cy="440923"/>
            </a:xfrm>
            <a:custGeom>
              <a:pathLst>
                <a:path extrusionOk="0" h="120000" w="120000">
                  <a:moveTo>
                    <a:pt x="1020" y="57425"/>
                  </a:moveTo>
                  <a:cubicBezTo>
                    <a:pt x="20832" y="88701"/>
                    <a:pt x="90288" y="120158"/>
                    <a:pt x="119496" y="120000"/>
                  </a:cubicBezTo>
                  <a:cubicBezTo>
                    <a:pt x="119868" y="44407"/>
                    <a:pt x="119628" y="75592"/>
                    <a:pt x="120000" y="0"/>
                  </a:cubicBezTo>
                  <a:lnTo>
                    <a:pt x="120000" y="0"/>
                  </a:lnTo>
                  <a:lnTo>
                    <a:pt x="116004" y="4626"/>
                  </a:lnTo>
                  <a:lnTo>
                    <a:pt x="112008" y="9072"/>
                  </a:lnTo>
                  <a:lnTo>
                    <a:pt x="108012" y="13381"/>
                  </a:lnTo>
                  <a:lnTo>
                    <a:pt x="104004" y="17078"/>
                  </a:lnTo>
                  <a:lnTo>
                    <a:pt x="99996" y="20797"/>
                  </a:lnTo>
                  <a:lnTo>
                    <a:pt x="95988" y="24290"/>
                  </a:lnTo>
                  <a:lnTo>
                    <a:pt x="92028" y="27261"/>
                  </a:lnTo>
                  <a:lnTo>
                    <a:pt x="87996" y="30051"/>
                  </a:lnTo>
                  <a:lnTo>
                    <a:pt x="84000" y="32659"/>
                  </a:lnTo>
                  <a:lnTo>
                    <a:pt x="80076" y="34881"/>
                  </a:lnTo>
                  <a:lnTo>
                    <a:pt x="76080" y="37104"/>
                  </a:lnTo>
                  <a:lnTo>
                    <a:pt x="72156" y="38986"/>
                  </a:lnTo>
                  <a:lnTo>
                    <a:pt x="68232" y="40461"/>
                  </a:lnTo>
                  <a:lnTo>
                    <a:pt x="64308" y="41958"/>
                  </a:lnTo>
                  <a:lnTo>
                    <a:pt x="60432" y="43228"/>
                  </a:lnTo>
                  <a:lnTo>
                    <a:pt x="56604" y="44180"/>
                  </a:lnTo>
                  <a:lnTo>
                    <a:pt x="52752" y="44906"/>
                  </a:lnTo>
                  <a:lnTo>
                    <a:pt x="48948" y="45654"/>
                  </a:lnTo>
                  <a:lnTo>
                    <a:pt x="45192" y="46017"/>
                  </a:lnTo>
                  <a:lnTo>
                    <a:pt x="41448" y="46403"/>
                  </a:lnTo>
                  <a:lnTo>
                    <a:pt x="37740" y="46562"/>
                  </a:lnTo>
                  <a:lnTo>
                    <a:pt x="34068" y="46403"/>
                  </a:lnTo>
                  <a:lnTo>
                    <a:pt x="30444" y="46403"/>
                  </a:lnTo>
                  <a:lnTo>
                    <a:pt x="26856" y="46017"/>
                  </a:lnTo>
                  <a:lnTo>
                    <a:pt x="23316" y="45450"/>
                  </a:lnTo>
                  <a:lnTo>
                    <a:pt x="19836" y="44906"/>
                  </a:lnTo>
                  <a:lnTo>
                    <a:pt x="16416" y="44339"/>
                  </a:lnTo>
                  <a:lnTo>
                    <a:pt x="13020" y="43432"/>
                  </a:lnTo>
                  <a:lnTo>
                    <a:pt x="9672" y="42479"/>
                  </a:lnTo>
                  <a:lnTo>
                    <a:pt x="6396" y="41572"/>
                  </a:lnTo>
                  <a:lnTo>
                    <a:pt x="0" y="39145"/>
                  </a:lnTo>
                  <a:cubicBezTo>
                    <a:pt x="336" y="45246"/>
                    <a:pt x="684" y="51324"/>
                    <a:pt x="1020" y="57425"/>
                  </a:cubicBezTo>
                  <a:close/>
                </a:path>
              </a:pathLst>
            </a:custGeom>
            <a:solidFill>
              <a:schemeClr val="lt1">
                <a:alpha val="20000"/>
              </a:schemeClr>
            </a:solidFill>
            <a:ln>
              <a:noFill/>
            </a:ln>
          </p:spPr>
          <p:txBody>
            <a:bodyPr anchorCtr="0" anchor="ctr" bIns="91425" lIns="91425" rIns="91425" tIns="91425">
              <a:noAutofit/>
            </a:bodyPr>
            <a:lstStyle/>
            <a:p>
              <a:pPr lvl="0">
                <a:spcBef>
                  <a:spcPts val="0"/>
                </a:spcBef>
                <a:buNone/>
              </a:pPr>
              <a:r>
                <a:t/>
              </a:r>
              <a:endParaRPr/>
            </a:p>
          </p:txBody>
        </p:sp>
        <p:sp>
          <p:nvSpPr>
            <p:cNvPr id="101" name="Shape 101"/>
            <p:cNvSpPr/>
            <p:nvPr/>
          </p:nvSpPr>
          <p:spPr>
            <a:xfrm rot="-5400000">
              <a:off x="2229376" y="2801721"/>
              <a:ext cx="6053669" cy="1254558"/>
            </a:xfrm>
            <a:custGeom>
              <a:pathLst>
                <a:path extrusionOk="0" h="120000" w="120000">
                  <a:moveTo>
                    <a:pt x="0" y="0"/>
                  </a:moveTo>
                  <a:lnTo>
                    <a:pt x="0" y="119550"/>
                  </a:lnTo>
                  <a:lnTo>
                    <a:pt x="120000" y="120000"/>
                  </a:lnTo>
                  <a:lnTo>
                    <a:pt x="120000" y="105"/>
                  </a:lnTo>
                  <a:lnTo>
                    <a:pt x="120000" y="105"/>
                  </a:lnTo>
                  <a:lnTo>
                    <a:pt x="117276" y="2340"/>
                  </a:lnTo>
                  <a:lnTo>
                    <a:pt x="114564" y="4470"/>
                  </a:lnTo>
                  <a:lnTo>
                    <a:pt x="111840" y="6555"/>
                  </a:lnTo>
                  <a:lnTo>
                    <a:pt x="109104" y="8340"/>
                  </a:lnTo>
                  <a:lnTo>
                    <a:pt x="106380" y="10140"/>
                  </a:lnTo>
                  <a:lnTo>
                    <a:pt x="103644" y="11820"/>
                  </a:lnTo>
                  <a:lnTo>
                    <a:pt x="100944" y="13260"/>
                  </a:lnTo>
                  <a:lnTo>
                    <a:pt x="98208" y="14625"/>
                  </a:lnTo>
                  <a:lnTo>
                    <a:pt x="95484" y="15870"/>
                  </a:lnTo>
                  <a:lnTo>
                    <a:pt x="92808" y="16950"/>
                  </a:lnTo>
                  <a:lnTo>
                    <a:pt x="90096" y="18030"/>
                  </a:lnTo>
                  <a:lnTo>
                    <a:pt x="87420" y="18930"/>
                  </a:lnTo>
                  <a:lnTo>
                    <a:pt x="84744" y="19635"/>
                  </a:lnTo>
                  <a:lnTo>
                    <a:pt x="82080" y="20370"/>
                  </a:lnTo>
                  <a:lnTo>
                    <a:pt x="79440" y="20985"/>
                  </a:lnTo>
                  <a:lnTo>
                    <a:pt x="76824" y="21420"/>
                  </a:lnTo>
                  <a:lnTo>
                    <a:pt x="74208" y="21795"/>
                  </a:lnTo>
                  <a:lnTo>
                    <a:pt x="71616" y="22155"/>
                  </a:lnTo>
                  <a:lnTo>
                    <a:pt x="69060" y="22320"/>
                  </a:lnTo>
                  <a:lnTo>
                    <a:pt x="66504" y="22500"/>
                  </a:lnTo>
                  <a:lnTo>
                    <a:pt x="63984" y="22590"/>
                  </a:lnTo>
                  <a:lnTo>
                    <a:pt x="61488" y="22500"/>
                  </a:lnTo>
                  <a:lnTo>
                    <a:pt x="59016" y="22500"/>
                  </a:lnTo>
                  <a:lnTo>
                    <a:pt x="56568" y="22320"/>
                  </a:lnTo>
                  <a:lnTo>
                    <a:pt x="54168" y="22050"/>
                  </a:lnTo>
                  <a:lnTo>
                    <a:pt x="51792" y="21795"/>
                  </a:lnTo>
                  <a:lnTo>
                    <a:pt x="49464" y="21510"/>
                  </a:lnTo>
                  <a:lnTo>
                    <a:pt x="47148" y="21075"/>
                  </a:lnTo>
                  <a:lnTo>
                    <a:pt x="44868" y="20610"/>
                  </a:lnTo>
                  <a:lnTo>
                    <a:pt x="42636" y="20190"/>
                  </a:lnTo>
                  <a:lnTo>
                    <a:pt x="38280" y="19005"/>
                  </a:lnTo>
                  <a:lnTo>
                    <a:pt x="34104" y="17745"/>
                  </a:lnTo>
                  <a:lnTo>
                    <a:pt x="30096" y="16425"/>
                  </a:lnTo>
                  <a:lnTo>
                    <a:pt x="26304" y="14970"/>
                  </a:lnTo>
                  <a:lnTo>
                    <a:pt x="22680" y="13455"/>
                  </a:lnTo>
                  <a:lnTo>
                    <a:pt x="19320" y="11820"/>
                  </a:lnTo>
                  <a:lnTo>
                    <a:pt x="16164" y="10215"/>
                  </a:lnTo>
                  <a:lnTo>
                    <a:pt x="13260" y="8610"/>
                  </a:lnTo>
                  <a:lnTo>
                    <a:pt x="10596" y="7095"/>
                  </a:lnTo>
                  <a:lnTo>
                    <a:pt x="8232" y="5655"/>
                  </a:lnTo>
                  <a:lnTo>
                    <a:pt x="6096" y="4290"/>
                  </a:lnTo>
                  <a:lnTo>
                    <a:pt x="4296" y="3150"/>
                  </a:lnTo>
                  <a:lnTo>
                    <a:pt x="2784" y="2070"/>
                  </a:lnTo>
                  <a:lnTo>
                    <a:pt x="708" y="525"/>
                  </a:lnTo>
                  <a:lnTo>
                    <a:pt x="0" y="0"/>
                  </a:lnTo>
                  <a:lnTo>
                    <a:pt x="0" y="0"/>
                  </a:lnTo>
                  <a:close/>
                </a:path>
              </a:pathLst>
            </a:custGeom>
            <a:solidFill>
              <a:schemeClr val="lt1"/>
            </a:solidFill>
            <a:ln>
              <a:noFill/>
            </a:ln>
          </p:spPr>
        </p:sp>
        <p:sp>
          <p:nvSpPr>
            <p:cNvPr id="102" name="Shape 102"/>
            <p:cNvSpPr/>
            <p:nvPr/>
          </p:nvSpPr>
          <p:spPr>
            <a:xfrm>
              <a:off x="0" y="1586"/>
              <a:ext cx="12192000" cy="6856412"/>
            </a:xfrm>
            <a:custGeom>
              <a:pathLst>
                <a:path extrusionOk="0" h="120000" w="120000">
                  <a:moveTo>
                    <a:pt x="0" y="0"/>
                  </a:moveTo>
                  <a:lnTo>
                    <a:pt x="0" y="120000"/>
                  </a:lnTo>
                  <a:lnTo>
                    <a:pt x="120000" y="120000"/>
                  </a:lnTo>
                  <a:lnTo>
                    <a:pt x="120000" y="0"/>
                  </a:lnTo>
                  <a:lnTo>
                    <a:pt x="0" y="0"/>
                  </a:lnTo>
                  <a:close/>
                  <a:moveTo>
                    <a:pt x="115248" y="111664"/>
                  </a:moveTo>
                  <a:lnTo>
                    <a:pt x="4688" y="111664"/>
                  </a:lnTo>
                  <a:lnTo>
                    <a:pt x="4688" y="8224"/>
                  </a:lnTo>
                  <a:lnTo>
                    <a:pt x="115248" y="8224"/>
                  </a:lnTo>
                  <a:lnTo>
                    <a:pt x="115248" y="111664"/>
                  </a:lnTo>
                  <a:close/>
                </a:path>
              </a:pathLst>
            </a:custGeom>
            <a:solidFill>
              <a:schemeClr val="lt1"/>
            </a:solidFill>
            <a:ln>
              <a:noFill/>
            </a:ln>
          </p:spPr>
        </p:sp>
      </p:grpSp>
      <p:sp>
        <p:nvSpPr>
          <p:cNvPr id="103" name="Shape 103"/>
          <p:cNvSpPr txBox="1"/>
          <p:nvPr>
            <p:ph type="title"/>
          </p:nvPr>
        </p:nvSpPr>
        <p:spPr>
          <a:xfrm>
            <a:off x="1154954" y="1295400"/>
            <a:ext cx="2793158" cy="1600199"/>
          </a:xfrm>
          <a:prstGeom prst="rect">
            <a:avLst/>
          </a:prstGeom>
          <a:noFill/>
          <a:ln>
            <a:noFill/>
          </a:ln>
        </p:spPr>
        <p:txBody>
          <a:bodyPr anchorCtr="0" anchor="b" bIns="91425" lIns="91425" rIns="91425" tIns="91425"/>
          <a:lstStyle>
            <a:lvl1pPr indent="0" lvl="0" marL="0" marR="0" rtl="0" algn="l">
              <a:spcBef>
                <a:spcPts val="0"/>
              </a:spcBef>
              <a:buClr>
                <a:schemeClr val="lt2"/>
              </a:buClr>
              <a:buFont typeface="Century Gothic"/>
              <a:buNone/>
              <a:defRPr b="0" i="0" sz="2400" u="none" cap="none" strike="noStrike">
                <a:solidFill>
                  <a:schemeClr val="lt2"/>
                </a:solidFill>
                <a:latin typeface="Century Gothic"/>
                <a:ea typeface="Century Gothic"/>
                <a:cs typeface="Century Gothic"/>
                <a:sym typeface="Century Gothic"/>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104" name="Shape 104"/>
          <p:cNvSpPr txBox="1"/>
          <p:nvPr>
            <p:ph idx="1" type="body"/>
          </p:nvPr>
        </p:nvSpPr>
        <p:spPr>
          <a:xfrm>
            <a:off x="5781146" y="1447800"/>
            <a:ext cx="5190065" cy="4572000"/>
          </a:xfrm>
          <a:prstGeom prst="rect">
            <a:avLst/>
          </a:prstGeom>
          <a:noFill/>
          <a:ln>
            <a:noFill/>
          </a:ln>
        </p:spPr>
        <p:txBody>
          <a:bodyPr anchorCtr="0" anchor="ctr" bIns="91425" lIns="91425" rIns="91425" tIns="91425"/>
          <a:lstStyle>
            <a:lvl1pPr indent="-251459" lvl="0" marL="342900" marR="0" rtl="0" algn="l">
              <a:spcBef>
                <a:spcPts val="1000"/>
              </a:spcBef>
              <a:spcAft>
                <a:spcPts val="0"/>
              </a:spcAft>
              <a:buClr>
                <a:schemeClr val="accent1"/>
              </a:buClr>
              <a:buSzPct val="79999"/>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204469" lvl="1" marL="742950" marR="0" rtl="0" algn="l">
              <a:spcBef>
                <a:spcPts val="1000"/>
              </a:spcBef>
              <a:spcAft>
                <a:spcPts val="0"/>
              </a:spcAft>
              <a:buClr>
                <a:schemeClr val="accent1"/>
              </a:buClr>
              <a:buSzPct val="8000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157480" lvl="2" marL="1143000" marR="0" rtl="0" algn="l">
              <a:spcBef>
                <a:spcPts val="1000"/>
              </a:spcBef>
              <a:spcAft>
                <a:spcPts val="0"/>
              </a:spcAft>
              <a:buClr>
                <a:schemeClr val="accent1"/>
              </a:buClr>
              <a:buSzPct val="8000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167639" lvl="3" marL="16002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167639" lvl="4" marL="20574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167639" lvl="5" marL="25146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167639" lvl="6" marL="29718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167640" lvl="7" marL="34290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167640" lvl="8" marL="38862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105" name="Shape 105"/>
          <p:cNvSpPr txBox="1"/>
          <p:nvPr>
            <p:ph idx="2" type="body"/>
          </p:nvPr>
        </p:nvSpPr>
        <p:spPr>
          <a:xfrm>
            <a:off x="1154954" y="2895600"/>
            <a:ext cx="2793158" cy="3129278"/>
          </a:xfrm>
          <a:prstGeom prst="rect">
            <a:avLst/>
          </a:prstGeom>
          <a:noFill/>
          <a:ln>
            <a:noFill/>
          </a:ln>
        </p:spPr>
        <p:txBody>
          <a:bodyPr anchorCtr="0" anchor="t" bIns="91425" lIns="91425" rIns="91425" tIns="91425"/>
          <a:lstStyle>
            <a:lvl1pPr indent="0" lvl="0" marL="0" marR="0" rtl="0" algn="l">
              <a:spcBef>
                <a:spcPts val="1000"/>
              </a:spcBef>
              <a:spcAft>
                <a:spcPts val="0"/>
              </a:spcAft>
              <a:buClr>
                <a:schemeClr val="accent1"/>
              </a:buClr>
              <a:buFont typeface="Noto Sans Symbols"/>
              <a:buNone/>
              <a:defRPr b="0" i="0" sz="1400" u="none" cap="none" strike="noStrike">
                <a:solidFill>
                  <a:schemeClr val="accent1"/>
                </a:solidFill>
                <a:latin typeface="Century Gothic"/>
                <a:ea typeface="Century Gothic"/>
                <a:cs typeface="Century Gothic"/>
                <a:sym typeface="Century Gothic"/>
              </a:defRPr>
            </a:lvl1pPr>
            <a:lvl2pPr indent="0" lvl="1" marL="457200" marR="0" rtl="0" algn="l">
              <a:spcBef>
                <a:spcPts val="1000"/>
              </a:spcBef>
              <a:spcAft>
                <a:spcPts val="0"/>
              </a:spcAft>
              <a:buClr>
                <a:schemeClr val="accent1"/>
              </a:buClr>
              <a:buFont typeface="Noto Sans Symbols"/>
              <a:buNone/>
              <a:defRPr b="0" i="0" sz="1200" u="none" cap="none" strike="noStrike">
                <a:solidFill>
                  <a:srgbClr val="3F3F3F"/>
                </a:solidFill>
                <a:latin typeface="Century Gothic"/>
                <a:ea typeface="Century Gothic"/>
                <a:cs typeface="Century Gothic"/>
                <a:sym typeface="Century Gothic"/>
              </a:defRPr>
            </a:lvl2pPr>
            <a:lvl3pPr indent="0" lvl="2" marL="914400" marR="0" rtl="0" algn="l">
              <a:spcBef>
                <a:spcPts val="1000"/>
              </a:spcBef>
              <a:spcAft>
                <a:spcPts val="0"/>
              </a:spcAft>
              <a:buClr>
                <a:schemeClr val="accent1"/>
              </a:buClr>
              <a:buFont typeface="Noto Sans Symbols"/>
              <a:buNone/>
              <a:defRPr b="0" i="0" sz="1000" u="none" cap="none" strike="noStrike">
                <a:solidFill>
                  <a:srgbClr val="3F3F3F"/>
                </a:solidFill>
                <a:latin typeface="Century Gothic"/>
                <a:ea typeface="Century Gothic"/>
                <a:cs typeface="Century Gothic"/>
                <a:sym typeface="Century Gothic"/>
              </a:defRPr>
            </a:lvl3pPr>
            <a:lvl4pPr indent="0" lvl="3" marL="1371600" marR="0" rtl="0" algn="l">
              <a:spcBef>
                <a:spcPts val="1000"/>
              </a:spcBef>
              <a:spcAft>
                <a:spcPts val="0"/>
              </a:spcAft>
              <a:buClr>
                <a:schemeClr val="accent1"/>
              </a:buClr>
              <a:buFont typeface="Noto Sans Symbols"/>
              <a:buNone/>
              <a:defRPr b="0" i="0" sz="900" u="none" cap="none" strike="noStrike">
                <a:solidFill>
                  <a:srgbClr val="3F3F3F"/>
                </a:solidFill>
                <a:latin typeface="Century Gothic"/>
                <a:ea typeface="Century Gothic"/>
                <a:cs typeface="Century Gothic"/>
                <a:sym typeface="Century Gothic"/>
              </a:defRPr>
            </a:lvl4pPr>
            <a:lvl5pPr indent="0" lvl="4" marL="1828800" marR="0" rtl="0" algn="l">
              <a:spcBef>
                <a:spcPts val="1000"/>
              </a:spcBef>
              <a:spcAft>
                <a:spcPts val="0"/>
              </a:spcAft>
              <a:buClr>
                <a:schemeClr val="accent1"/>
              </a:buClr>
              <a:buFont typeface="Noto Sans Symbols"/>
              <a:buNone/>
              <a:defRPr b="0" i="0" sz="900" u="none" cap="none" strike="noStrike">
                <a:solidFill>
                  <a:srgbClr val="3F3F3F"/>
                </a:solidFill>
                <a:latin typeface="Century Gothic"/>
                <a:ea typeface="Century Gothic"/>
                <a:cs typeface="Century Gothic"/>
                <a:sym typeface="Century Gothic"/>
              </a:defRPr>
            </a:lvl5pPr>
            <a:lvl6pPr indent="0" lvl="5" marL="2286000" marR="0" rtl="0" algn="l">
              <a:spcBef>
                <a:spcPts val="1000"/>
              </a:spcBef>
              <a:spcAft>
                <a:spcPts val="0"/>
              </a:spcAft>
              <a:buClr>
                <a:schemeClr val="accent1"/>
              </a:buClr>
              <a:buFont typeface="Noto Sans Symbols"/>
              <a:buNone/>
              <a:defRPr b="0" i="0" sz="900" u="none" cap="none" strike="noStrike">
                <a:solidFill>
                  <a:srgbClr val="3F3F3F"/>
                </a:solidFill>
                <a:latin typeface="Century Gothic"/>
                <a:ea typeface="Century Gothic"/>
                <a:cs typeface="Century Gothic"/>
                <a:sym typeface="Century Gothic"/>
              </a:defRPr>
            </a:lvl6pPr>
            <a:lvl7pPr indent="0" lvl="6" marL="2743200" marR="0" rtl="0" algn="l">
              <a:spcBef>
                <a:spcPts val="1000"/>
              </a:spcBef>
              <a:spcAft>
                <a:spcPts val="0"/>
              </a:spcAft>
              <a:buClr>
                <a:schemeClr val="accent1"/>
              </a:buClr>
              <a:buFont typeface="Noto Sans Symbols"/>
              <a:buNone/>
              <a:defRPr b="0" i="0" sz="900" u="none" cap="none" strike="noStrike">
                <a:solidFill>
                  <a:srgbClr val="3F3F3F"/>
                </a:solidFill>
                <a:latin typeface="Century Gothic"/>
                <a:ea typeface="Century Gothic"/>
                <a:cs typeface="Century Gothic"/>
                <a:sym typeface="Century Gothic"/>
              </a:defRPr>
            </a:lvl7pPr>
            <a:lvl8pPr indent="0" lvl="7" marL="3200400" marR="0" rtl="0" algn="l">
              <a:spcBef>
                <a:spcPts val="1000"/>
              </a:spcBef>
              <a:spcAft>
                <a:spcPts val="0"/>
              </a:spcAft>
              <a:buClr>
                <a:schemeClr val="accent1"/>
              </a:buClr>
              <a:buFont typeface="Noto Sans Symbols"/>
              <a:buNone/>
              <a:defRPr b="0" i="0" sz="900" u="none" cap="none" strike="noStrike">
                <a:solidFill>
                  <a:srgbClr val="3F3F3F"/>
                </a:solidFill>
                <a:latin typeface="Century Gothic"/>
                <a:ea typeface="Century Gothic"/>
                <a:cs typeface="Century Gothic"/>
                <a:sym typeface="Century Gothic"/>
              </a:defRPr>
            </a:lvl8pPr>
            <a:lvl9pPr indent="0" lvl="8" marL="3657600" marR="0" rtl="0" algn="l">
              <a:spcBef>
                <a:spcPts val="1000"/>
              </a:spcBef>
              <a:spcAft>
                <a:spcPts val="0"/>
              </a:spcAft>
              <a:buClr>
                <a:schemeClr val="accent1"/>
              </a:buClr>
              <a:buFont typeface="Noto Sans Symbols"/>
              <a:buNone/>
              <a:defRPr b="0" i="0" sz="900" u="none" cap="none" strike="noStrike">
                <a:solidFill>
                  <a:srgbClr val="3F3F3F"/>
                </a:solidFill>
                <a:latin typeface="Century Gothic"/>
                <a:ea typeface="Century Gothic"/>
                <a:cs typeface="Century Gothic"/>
                <a:sym typeface="Century Gothic"/>
              </a:defRPr>
            </a:lvl9pPr>
          </a:lstStyle>
          <a:p/>
        </p:txBody>
      </p:sp>
      <p:sp>
        <p:nvSpPr>
          <p:cNvPr id="106" name="Shape 106"/>
          <p:cNvSpPr txBox="1"/>
          <p:nvPr>
            <p:ph idx="10" type="dt"/>
          </p:nvPr>
        </p:nvSpPr>
        <p:spPr>
          <a:xfrm>
            <a:off x="10650938" y="6394060"/>
            <a:ext cx="990598" cy="304798"/>
          </a:xfrm>
          <a:prstGeom prst="rect">
            <a:avLst/>
          </a:prstGeom>
          <a:noFill/>
          <a:ln>
            <a:noFill/>
          </a:ln>
        </p:spPr>
        <p:txBody>
          <a:bodyPr anchorCtr="0" anchor="t" bIns="91425" lIns="91425" rIns="91425" tIns="91425"/>
          <a:lstStyle>
            <a:lvl1pPr indent="0" lvl="0" marL="0" marR="0" rtl="0" algn="r">
              <a:spcBef>
                <a:spcPts val="0"/>
              </a:spcBef>
              <a:buNone/>
              <a:defRPr b="1" i="0" sz="1000" u="none" cap="none" strike="noStrike">
                <a:solidFill>
                  <a:schemeClr val="accen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dk1"/>
                </a:solidFill>
                <a:latin typeface="Century Gothic"/>
                <a:ea typeface="Century Gothic"/>
                <a:cs typeface="Century Gothic"/>
                <a:sym typeface="Century Gothic"/>
              </a:defRPr>
            </a:lvl9pPr>
          </a:lstStyle>
          <a:p/>
        </p:txBody>
      </p:sp>
      <p:sp>
        <p:nvSpPr>
          <p:cNvPr id="107" name="Shape 107"/>
          <p:cNvSpPr txBox="1"/>
          <p:nvPr>
            <p:ph idx="11" type="ftr"/>
          </p:nvPr>
        </p:nvSpPr>
        <p:spPr>
          <a:xfrm>
            <a:off x="528358" y="6391837"/>
            <a:ext cx="3859794" cy="304801"/>
          </a:xfrm>
          <a:prstGeom prst="rect">
            <a:avLst/>
          </a:prstGeom>
          <a:noFill/>
          <a:ln>
            <a:noFill/>
          </a:ln>
        </p:spPr>
        <p:txBody>
          <a:bodyPr anchorCtr="0" anchor="b" bIns="91425" lIns="91425" rIns="91425" tIns="91425"/>
          <a:lstStyle>
            <a:lvl1pPr indent="0" lvl="0" marL="0" marR="0" rtl="0" algn="l">
              <a:spcBef>
                <a:spcPts val="0"/>
              </a:spcBef>
              <a:buNone/>
              <a:defRPr b="1" i="0" sz="1000" u="none" cap="none" strike="noStrike">
                <a:solidFill>
                  <a:schemeClr val="accen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dk1"/>
                </a:solidFill>
                <a:latin typeface="Century Gothic"/>
                <a:ea typeface="Century Gothic"/>
                <a:cs typeface="Century Gothic"/>
                <a:sym typeface="Century Gothic"/>
              </a:defRPr>
            </a:lvl9pPr>
          </a:lstStyle>
          <a:p/>
        </p:txBody>
      </p:sp>
      <p:sp>
        <p:nvSpPr>
          <p:cNvPr id="108" name="Shape 108"/>
          <p:cNvSpPr/>
          <p:nvPr/>
        </p:nvSpPr>
        <p:spPr>
          <a:xfrm>
            <a:off x="10437811" y="0"/>
            <a:ext cx="685799"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rIns="91425" tIns="91425">
            <a:noAutofit/>
          </a:bodyPr>
          <a:lstStyle/>
          <a:p>
            <a:pPr lvl="0">
              <a:spcBef>
                <a:spcPts val="0"/>
              </a:spcBef>
              <a:buNone/>
            </a:pPr>
            <a:r>
              <a:t/>
            </a:r>
            <a:endParaRPr/>
          </a:p>
        </p:txBody>
      </p:sp>
      <p:sp>
        <p:nvSpPr>
          <p:cNvPr id="109" name="Shape 109"/>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i="0" lang="en-US" sz="2800" u="none" cap="none" strike="noStrike">
                <a:solidFill>
                  <a:schemeClr val="lt1"/>
                </a:solidFill>
                <a:latin typeface="Century Gothic"/>
                <a:ea typeface="Century Gothic"/>
                <a:cs typeface="Century Gothic"/>
                <a:sym typeface="Century Gothic"/>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110" name="Shape 110"/>
        <p:cNvGrpSpPr/>
        <p:nvPr/>
      </p:nvGrpSpPr>
      <p:grpSpPr>
        <a:xfrm>
          <a:off x="0" y="0"/>
          <a:ext cx="0" cy="0"/>
          <a:chOff x="0" y="0"/>
          <a:chExt cx="0" cy="0"/>
        </a:xfrm>
      </p:grpSpPr>
      <p:grpSp>
        <p:nvGrpSpPr>
          <p:cNvPr id="111" name="Shape 111"/>
          <p:cNvGrpSpPr/>
          <p:nvPr/>
        </p:nvGrpSpPr>
        <p:grpSpPr>
          <a:xfrm>
            <a:off x="0" y="-2372"/>
            <a:ext cx="12192000" cy="6867026"/>
            <a:chOff x="0" y="-2372"/>
            <a:chExt cx="12192000" cy="6867026"/>
          </a:xfrm>
        </p:grpSpPr>
        <p:sp>
          <p:nvSpPr>
            <p:cNvPr id="112" name="Shape 112"/>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rIns="91425" tIns="91425">
              <a:noAutofit/>
            </a:bodyPr>
            <a:lstStyle/>
            <a:p>
              <a:pPr lvl="0">
                <a:spcBef>
                  <a:spcPts val="0"/>
                </a:spcBef>
                <a:buNone/>
              </a:pPr>
              <a:r>
                <a:t/>
              </a:r>
              <a:endParaRPr/>
            </a:p>
          </p:txBody>
        </p:sp>
        <p:sp>
          <p:nvSpPr>
            <p:cNvPr id="113" name="Shape 113"/>
            <p:cNvSpPr/>
            <p:nvPr/>
          </p:nvSpPr>
          <p:spPr>
            <a:xfrm>
              <a:off x="3220" y="2667000"/>
              <a:ext cx="4190999" cy="4190999"/>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b="50%" l="50%" r="50%" t="50%"/>
              </a:path>
              <a:tileRect/>
            </a:gradFill>
            <a:ln>
              <a:noFill/>
            </a:ln>
          </p:spPr>
          <p:txBody>
            <a:bodyPr anchorCtr="0" anchor="ctr" bIns="91425" lIns="91425" rIns="91425" tIns="91425">
              <a:noAutofit/>
            </a:bodyPr>
            <a:lstStyle/>
            <a:p>
              <a:pPr lvl="0">
                <a:spcBef>
                  <a:spcPts val="0"/>
                </a:spcBef>
                <a:buNone/>
              </a:pPr>
              <a:r>
                <a:t/>
              </a:r>
              <a:endParaRPr/>
            </a:p>
          </p:txBody>
        </p:sp>
        <p:sp>
          <p:nvSpPr>
            <p:cNvPr id="114" name="Shape 114"/>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b="50%" l="50%" r="50%" t="50%"/>
              </a:path>
              <a:tileRect/>
            </a:gradFill>
            <a:ln>
              <a:noFill/>
            </a:ln>
          </p:spPr>
          <p:txBody>
            <a:bodyPr anchorCtr="0" anchor="ctr" bIns="91425" lIns="91425" rIns="91425" tIns="91425">
              <a:noAutofit/>
            </a:bodyPr>
            <a:lstStyle/>
            <a:p>
              <a:pPr lvl="0">
                <a:spcBef>
                  <a:spcPts val="0"/>
                </a:spcBef>
                <a:buNone/>
              </a:pPr>
              <a:r>
                <a:t/>
              </a:r>
              <a:endParaRPr/>
            </a:p>
          </p:txBody>
        </p:sp>
        <p:sp>
          <p:nvSpPr>
            <p:cNvPr id="115" name="Shape 115"/>
            <p:cNvSpPr/>
            <p:nvPr/>
          </p:nvSpPr>
          <p:spPr>
            <a:xfrm>
              <a:off x="8609011"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b="50%" l="50%" r="50%" t="50%"/>
              </a:path>
              <a:tileRect/>
            </a:gradFill>
            <a:ln>
              <a:noFill/>
            </a:ln>
          </p:spPr>
          <p:txBody>
            <a:bodyPr anchorCtr="0" anchor="ctr" bIns="91425" lIns="91425" rIns="91425" tIns="91425">
              <a:noAutofit/>
            </a:bodyPr>
            <a:lstStyle/>
            <a:p>
              <a:pPr lvl="0">
                <a:spcBef>
                  <a:spcPts val="0"/>
                </a:spcBef>
                <a:buNone/>
              </a:pPr>
              <a:r>
                <a:t/>
              </a:r>
              <a:endParaRPr/>
            </a:p>
          </p:txBody>
        </p:sp>
        <p:sp>
          <p:nvSpPr>
            <p:cNvPr id="116" name="Shape 116"/>
            <p:cNvSpPr/>
            <p:nvPr/>
          </p:nvSpPr>
          <p:spPr>
            <a:xfrm>
              <a:off x="7999411" y="-2372"/>
              <a:ext cx="1600199" cy="1600199"/>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b="50%" l="50%" r="50%" t="50%"/>
              </a:path>
              <a:tileRect/>
            </a:gradFill>
            <a:ln>
              <a:noFill/>
            </a:ln>
          </p:spPr>
          <p:txBody>
            <a:bodyPr anchorCtr="0" anchor="ctr" bIns="91425" lIns="91425" rIns="91425" tIns="91425">
              <a:noAutofit/>
            </a:bodyPr>
            <a:lstStyle/>
            <a:p>
              <a:pPr lvl="0">
                <a:spcBef>
                  <a:spcPts val="0"/>
                </a:spcBef>
                <a:buNone/>
              </a:pPr>
              <a:r>
                <a:t/>
              </a:r>
              <a:endParaRPr/>
            </a:p>
          </p:txBody>
        </p:sp>
        <p:sp>
          <p:nvSpPr>
            <p:cNvPr id="117" name="Shape 117"/>
            <p:cNvSpPr/>
            <p:nvPr/>
          </p:nvSpPr>
          <p:spPr>
            <a:xfrm>
              <a:off x="8609011" y="5874053"/>
              <a:ext cx="990599" cy="990599"/>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b="50%" l="50%" r="50%" t="50%"/>
              </a:path>
              <a:tileRect/>
            </a:gradFill>
            <a:ln>
              <a:noFill/>
            </a:ln>
          </p:spPr>
          <p:txBody>
            <a:bodyPr anchorCtr="0" anchor="ctr" bIns="91425" lIns="91425" rIns="91425" tIns="91425">
              <a:noAutofit/>
            </a:bodyPr>
            <a:lstStyle/>
            <a:p>
              <a:pPr lvl="0">
                <a:spcBef>
                  <a:spcPts val="0"/>
                </a:spcBef>
                <a:buNone/>
              </a:pPr>
              <a:r>
                <a:t/>
              </a:r>
              <a:endParaRPr/>
            </a:p>
          </p:txBody>
        </p:sp>
        <p:sp>
          <p:nvSpPr>
            <p:cNvPr id="118" name="Shape 118"/>
            <p:cNvSpPr/>
            <p:nvPr/>
          </p:nvSpPr>
          <p:spPr>
            <a:xfrm>
              <a:off x="6172200" y="402164"/>
              <a:ext cx="5596464" cy="6053669"/>
            </a:xfrm>
            <a:prstGeom prst="rect">
              <a:avLst/>
            </a:prstGeom>
            <a:solidFill>
              <a:schemeClr val="lt1"/>
            </a:solidFill>
            <a:ln>
              <a:noFill/>
            </a:ln>
          </p:spPr>
          <p:txBody>
            <a:bodyPr anchorCtr="0" anchor="ctr" bIns="91425" lIns="91425" rIns="91425" tIns="91425">
              <a:noAutofit/>
            </a:bodyPr>
            <a:lstStyle/>
            <a:p>
              <a:pPr lvl="0">
                <a:spcBef>
                  <a:spcPts val="0"/>
                </a:spcBef>
                <a:buNone/>
              </a:pPr>
              <a:r>
                <a:t/>
              </a:r>
              <a:endParaRPr/>
            </a:p>
          </p:txBody>
        </p:sp>
        <p:sp>
          <p:nvSpPr>
            <p:cNvPr id="119" name="Shape 119"/>
            <p:cNvSpPr/>
            <p:nvPr/>
          </p:nvSpPr>
          <p:spPr>
            <a:xfrm rot="-5400000">
              <a:off x="3295431" y="2801721"/>
              <a:ext cx="6053669" cy="1254558"/>
            </a:xfrm>
            <a:custGeom>
              <a:pathLst>
                <a:path extrusionOk="0" h="120000" w="120000">
                  <a:moveTo>
                    <a:pt x="0" y="0"/>
                  </a:moveTo>
                  <a:lnTo>
                    <a:pt x="0" y="119550"/>
                  </a:lnTo>
                  <a:lnTo>
                    <a:pt x="120000" y="120000"/>
                  </a:lnTo>
                  <a:lnTo>
                    <a:pt x="120000" y="105"/>
                  </a:lnTo>
                  <a:lnTo>
                    <a:pt x="120000" y="105"/>
                  </a:lnTo>
                  <a:lnTo>
                    <a:pt x="117276" y="2340"/>
                  </a:lnTo>
                  <a:lnTo>
                    <a:pt x="114564" y="4470"/>
                  </a:lnTo>
                  <a:lnTo>
                    <a:pt x="111840" y="6555"/>
                  </a:lnTo>
                  <a:lnTo>
                    <a:pt x="109104" y="8340"/>
                  </a:lnTo>
                  <a:lnTo>
                    <a:pt x="106380" y="10140"/>
                  </a:lnTo>
                  <a:lnTo>
                    <a:pt x="103644" y="11820"/>
                  </a:lnTo>
                  <a:lnTo>
                    <a:pt x="100944" y="13260"/>
                  </a:lnTo>
                  <a:lnTo>
                    <a:pt x="98208" y="14625"/>
                  </a:lnTo>
                  <a:lnTo>
                    <a:pt x="95484" y="15870"/>
                  </a:lnTo>
                  <a:lnTo>
                    <a:pt x="92808" y="16950"/>
                  </a:lnTo>
                  <a:lnTo>
                    <a:pt x="90096" y="18030"/>
                  </a:lnTo>
                  <a:lnTo>
                    <a:pt x="87420" y="18930"/>
                  </a:lnTo>
                  <a:lnTo>
                    <a:pt x="84744" y="19635"/>
                  </a:lnTo>
                  <a:lnTo>
                    <a:pt x="82080" y="20370"/>
                  </a:lnTo>
                  <a:lnTo>
                    <a:pt x="79440" y="20985"/>
                  </a:lnTo>
                  <a:lnTo>
                    <a:pt x="76824" y="21420"/>
                  </a:lnTo>
                  <a:lnTo>
                    <a:pt x="74208" y="21795"/>
                  </a:lnTo>
                  <a:lnTo>
                    <a:pt x="71616" y="22155"/>
                  </a:lnTo>
                  <a:lnTo>
                    <a:pt x="69060" y="22320"/>
                  </a:lnTo>
                  <a:lnTo>
                    <a:pt x="66504" y="22500"/>
                  </a:lnTo>
                  <a:lnTo>
                    <a:pt x="63984" y="22590"/>
                  </a:lnTo>
                  <a:lnTo>
                    <a:pt x="61488" y="22500"/>
                  </a:lnTo>
                  <a:lnTo>
                    <a:pt x="59016" y="22500"/>
                  </a:lnTo>
                  <a:lnTo>
                    <a:pt x="56568" y="22320"/>
                  </a:lnTo>
                  <a:lnTo>
                    <a:pt x="54168" y="22050"/>
                  </a:lnTo>
                  <a:lnTo>
                    <a:pt x="51792" y="21795"/>
                  </a:lnTo>
                  <a:lnTo>
                    <a:pt x="49464" y="21510"/>
                  </a:lnTo>
                  <a:lnTo>
                    <a:pt x="47148" y="21075"/>
                  </a:lnTo>
                  <a:lnTo>
                    <a:pt x="44868" y="20610"/>
                  </a:lnTo>
                  <a:lnTo>
                    <a:pt x="42636" y="20190"/>
                  </a:lnTo>
                  <a:lnTo>
                    <a:pt x="38280" y="19005"/>
                  </a:lnTo>
                  <a:lnTo>
                    <a:pt x="34104" y="17745"/>
                  </a:lnTo>
                  <a:lnTo>
                    <a:pt x="30096" y="16425"/>
                  </a:lnTo>
                  <a:lnTo>
                    <a:pt x="26304" y="14970"/>
                  </a:lnTo>
                  <a:lnTo>
                    <a:pt x="22680" y="13455"/>
                  </a:lnTo>
                  <a:lnTo>
                    <a:pt x="19320" y="11820"/>
                  </a:lnTo>
                  <a:lnTo>
                    <a:pt x="16164" y="10215"/>
                  </a:lnTo>
                  <a:lnTo>
                    <a:pt x="13260" y="8610"/>
                  </a:lnTo>
                  <a:lnTo>
                    <a:pt x="10596" y="7095"/>
                  </a:lnTo>
                  <a:lnTo>
                    <a:pt x="8232" y="5655"/>
                  </a:lnTo>
                  <a:lnTo>
                    <a:pt x="6096" y="4290"/>
                  </a:lnTo>
                  <a:lnTo>
                    <a:pt x="4296" y="3150"/>
                  </a:lnTo>
                  <a:lnTo>
                    <a:pt x="2784" y="2070"/>
                  </a:lnTo>
                  <a:lnTo>
                    <a:pt x="708" y="525"/>
                  </a:lnTo>
                  <a:lnTo>
                    <a:pt x="0" y="0"/>
                  </a:lnTo>
                  <a:lnTo>
                    <a:pt x="0" y="0"/>
                  </a:lnTo>
                  <a:close/>
                </a:path>
              </a:pathLst>
            </a:custGeom>
            <a:solidFill>
              <a:schemeClr val="lt1"/>
            </a:solidFill>
            <a:ln>
              <a:noFill/>
            </a:ln>
          </p:spPr>
        </p:sp>
        <p:sp>
          <p:nvSpPr>
            <p:cNvPr id="120" name="Shape 120"/>
            <p:cNvSpPr/>
            <p:nvPr/>
          </p:nvSpPr>
          <p:spPr>
            <a:xfrm rot="-5677511">
              <a:off x="4203593" y="1826078"/>
              <a:ext cx="3299406" cy="440923"/>
            </a:xfrm>
            <a:custGeom>
              <a:pathLst>
                <a:path extrusionOk="0" h="120000" w="120000">
                  <a:moveTo>
                    <a:pt x="1020" y="57425"/>
                  </a:moveTo>
                  <a:cubicBezTo>
                    <a:pt x="20832" y="88701"/>
                    <a:pt x="90288" y="120158"/>
                    <a:pt x="119496" y="120000"/>
                  </a:cubicBezTo>
                  <a:cubicBezTo>
                    <a:pt x="119868" y="44407"/>
                    <a:pt x="119628" y="75592"/>
                    <a:pt x="120000" y="0"/>
                  </a:cubicBezTo>
                  <a:lnTo>
                    <a:pt x="120000" y="0"/>
                  </a:lnTo>
                  <a:lnTo>
                    <a:pt x="116004" y="4626"/>
                  </a:lnTo>
                  <a:lnTo>
                    <a:pt x="112008" y="9072"/>
                  </a:lnTo>
                  <a:lnTo>
                    <a:pt x="108012" y="13381"/>
                  </a:lnTo>
                  <a:lnTo>
                    <a:pt x="104004" y="17078"/>
                  </a:lnTo>
                  <a:lnTo>
                    <a:pt x="99996" y="20797"/>
                  </a:lnTo>
                  <a:lnTo>
                    <a:pt x="95988" y="24290"/>
                  </a:lnTo>
                  <a:lnTo>
                    <a:pt x="92028" y="27261"/>
                  </a:lnTo>
                  <a:lnTo>
                    <a:pt x="87996" y="30051"/>
                  </a:lnTo>
                  <a:lnTo>
                    <a:pt x="84000" y="32659"/>
                  </a:lnTo>
                  <a:lnTo>
                    <a:pt x="80076" y="34881"/>
                  </a:lnTo>
                  <a:lnTo>
                    <a:pt x="76080" y="37104"/>
                  </a:lnTo>
                  <a:lnTo>
                    <a:pt x="72156" y="38986"/>
                  </a:lnTo>
                  <a:lnTo>
                    <a:pt x="68232" y="40461"/>
                  </a:lnTo>
                  <a:lnTo>
                    <a:pt x="64308" y="41958"/>
                  </a:lnTo>
                  <a:lnTo>
                    <a:pt x="60432" y="43228"/>
                  </a:lnTo>
                  <a:lnTo>
                    <a:pt x="56604" y="44180"/>
                  </a:lnTo>
                  <a:lnTo>
                    <a:pt x="52752" y="44906"/>
                  </a:lnTo>
                  <a:lnTo>
                    <a:pt x="48948" y="45654"/>
                  </a:lnTo>
                  <a:lnTo>
                    <a:pt x="45192" y="46017"/>
                  </a:lnTo>
                  <a:lnTo>
                    <a:pt x="41448" y="46403"/>
                  </a:lnTo>
                  <a:lnTo>
                    <a:pt x="37740" y="46562"/>
                  </a:lnTo>
                  <a:lnTo>
                    <a:pt x="34068" y="46403"/>
                  </a:lnTo>
                  <a:lnTo>
                    <a:pt x="30444" y="46403"/>
                  </a:lnTo>
                  <a:lnTo>
                    <a:pt x="26856" y="46017"/>
                  </a:lnTo>
                  <a:lnTo>
                    <a:pt x="23316" y="45450"/>
                  </a:lnTo>
                  <a:lnTo>
                    <a:pt x="19836" y="44906"/>
                  </a:lnTo>
                  <a:lnTo>
                    <a:pt x="16416" y="44339"/>
                  </a:lnTo>
                  <a:lnTo>
                    <a:pt x="13020" y="43432"/>
                  </a:lnTo>
                  <a:lnTo>
                    <a:pt x="9672" y="42479"/>
                  </a:lnTo>
                  <a:lnTo>
                    <a:pt x="6396" y="41572"/>
                  </a:lnTo>
                  <a:lnTo>
                    <a:pt x="0" y="39145"/>
                  </a:lnTo>
                  <a:cubicBezTo>
                    <a:pt x="336" y="45246"/>
                    <a:pt x="684" y="51324"/>
                    <a:pt x="1020" y="57425"/>
                  </a:cubicBezTo>
                  <a:close/>
                </a:path>
              </a:pathLst>
            </a:custGeom>
            <a:solidFill>
              <a:schemeClr val="lt1">
                <a:alpha val="20000"/>
              </a:schemeClr>
            </a:solidFill>
            <a:ln>
              <a:noFill/>
            </a:ln>
          </p:spPr>
          <p:txBody>
            <a:bodyPr anchorCtr="0" anchor="ctr" bIns="91425" lIns="91425" rIns="91425" tIns="91425">
              <a:noAutofit/>
            </a:bodyPr>
            <a:lstStyle/>
            <a:p>
              <a:pPr lvl="0">
                <a:spcBef>
                  <a:spcPts val="0"/>
                </a:spcBef>
                <a:buNone/>
              </a:pPr>
              <a:r>
                <a:t/>
              </a:r>
              <a:endParaRPr/>
            </a:p>
          </p:txBody>
        </p:sp>
        <p:sp>
          <p:nvSpPr>
            <p:cNvPr id="121" name="Shape 121"/>
            <p:cNvSpPr/>
            <p:nvPr/>
          </p:nvSpPr>
          <p:spPr>
            <a:xfrm>
              <a:off x="0" y="1586"/>
              <a:ext cx="12192000" cy="6856412"/>
            </a:xfrm>
            <a:custGeom>
              <a:pathLst>
                <a:path extrusionOk="0" h="120000" w="120000">
                  <a:moveTo>
                    <a:pt x="0" y="0"/>
                  </a:moveTo>
                  <a:lnTo>
                    <a:pt x="0" y="120000"/>
                  </a:lnTo>
                  <a:lnTo>
                    <a:pt x="120000" y="120000"/>
                  </a:lnTo>
                  <a:lnTo>
                    <a:pt x="120000" y="0"/>
                  </a:lnTo>
                  <a:lnTo>
                    <a:pt x="0" y="0"/>
                  </a:lnTo>
                  <a:close/>
                  <a:moveTo>
                    <a:pt x="115248" y="111664"/>
                  </a:moveTo>
                  <a:lnTo>
                    <a:pt x="4688" y="111664"/>
                  </a:lnTo>
                  <a:lnTo>
                    <a:pt x="4688" y="8224"/>
                  </a:lnTo>
                  <a:lnTo>
                    <a:pt x="115248" y="8224"/>
                  </a:lnTo>
                  <a:lnTo>
                    <a:pt x="115248" y="111664"/>
                  </a:lnTo>
                  <a:close/>
                </a:path>
              </a:pathLst>
            </a:custGeom>
            <a:solidFill>
              <a:schemeClr val="lt1"/>
            </a:solidFill>
            <a:ln>
              <a:noFill/>
            </a:ln>
          </p:spPr>
        </p:sp>
      </p:grpSp>
      <p:sp>
        <p:nvSpPr>
          <p:cNvPr id="122" name="Shape 122"/>
          <p:cNvSpPr txBox="1"/>
          <p:nvPr>
            <p:ph type="title"/>
          </p:nvPr>
        </p:nvSpPr>
        <p:spPr>
          <a:xfrm>
            <a:off x="1153907" y="1693332"/>
            <a:ext cx="3860259" cy="1735668"/>
          </a:xfrm>
          <a:prstGeom prst="rect">
            <a:avLst/>
          </a:prstGeom>
          <a:noFill/>
          <a:ln>
            <a:noFill/>
          </a:ln>
        </p:spPr>
        <p:txBody>
          <a:bodyPr anchorCtr="0" anchor="b" bIns="91425" lIns="91425" rIns="91425" tIns="91425"/>
          <a:lstStyle>
            <a:lvl1pPr indent="0" lvl="0" marL="0" marR="0" rtl="0" algn="l">
              <a:spcBef>
                <a:spcPts val="0"/>
              </a:spcBef>
              <a:buClr>
                <a:schemeClr val="lt2"/>
              </a:buClr>
              <a:buFont typeface="Century Gothic"/>
              <a:buNone/>
              <a:defRPr b="0" i="0" sz="3600" u="none" cap="none" strike="noStrike">
                <a:solidFill>
                  <a:schemeClr val="lt2"/>
                </a:solidFill>
                <a:latin typeface="Century Gothic"/>
                <a:ea typeface="Century Gothic"/>
                <a:cs typeface="Century Gothic"/>
                <a:sym typeface="Century Gothic"/>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123" name="Shape 123"/>
          <p:cNvSpPr/>
          <p:nvPr>
            <p:ph idx="2" type="pic"/>
          </p:nvPr>
        </p:nvSpPr>
        <p:spPr>
          <a:xfrm>
            <a:off x="6547869" y="1143000"/>
            <a:ext cx="3227193" cy="4572000"/>
          </a:xfrm>
          <a:prstGeom prst="roundRect">
            <a:avLst>
              <a:gd fmla="val 1858" name="adj"/>
            </a:avLst>
          </a:prstGeom>
          <a:noFill/>
          <a:ln>
            <a:noFill/>
          </a:ln>
          <a:effectLst>
            <a:outerShdw blurRad="50799" rotWithShape="0" algn="tl" dir="5400000" dist="50800">
              <a:srgbClr val="000000">
                <a:alpha val="42745"/>
              </a:srgbClr>
            </a:outerShdw>
          </a:effectLst>
        </p:spPr>
        <p:txBody>
          <a:bodyPr anchorCtr="0" anchor="t" bIns="91425" lIns="91425" rIns="91425" tIns="91425"/>
          <a:lstStyle>
            <a:lvl1pPr indent="0" lvl="0" marL="0" marR="0" rtl="0" algn="ctr">
              <a:spcBef>
                <a:spcPts val="1000"/>
              </a:spcBef>
              <a:spcAft>
                <a:spcPts val="0"/>
              </a:spcAft>
              <a:buClr>
                <a:schemeClr val="accent1"/>
              </a:buClr>
              <a:buFont typeface="Noto Sans Symbols"/>
              <a:buNone/>
              <a:defRPr b="0" i="0" sz="1600" u="none" cap="none" strike="noStrike">
                <a:solidFill>
                  <a:srgbClr val="3F3F3F"/>
                </a:solidFill>
                <a:latin typeface="Century Gothic"/>
                <a:ea typeface="Century Gothic"/>
                <a:cs typeface="Century Gothic"/>
                <a:sym typeface="Century Gothic"/>
              </a:defRPr>
            </a:lvl1pPr>
            <a:lvl2pPr indent="0" lvl="1" marL="457200" marR="0" rtl="0" algn="l">
              <a:spcBef>
                <a:spcPts val="1000"/>
              </a:spcBef>
              <a:spcAft>
                <a:spcPts val="0"/>
              </a:spcAft>
              <a:buClr>
                <a:schemeClr val="accent1"/>
              </a:buClr>
              <a:buFont typeface="Noto Sans Symbols"/>
              <a:buNone/>
              <a:defRPr b="0" i="0" sz="1600" u="none" cap="none" strike="noStrike">
                <a:solidFill>
                  <a:srgbClr val="3F3F3F"/>
                </a:solidFill>
                <a:latin typeface="Century Gothic"/>
                <a:ea typeface="Century Gothic"/>
                <a:cs typeface="Century Gothic"/>
                <a:sym typeface="Century Gothic"/>
              </a:defRPr>
            </a:lvl2pPr>
            <a:lvl3pPr indent="0" lvl="2" marL="914400" marR="0" rtl="0" algn="l">
              <a:spcBef>
                <a:spcPts val="1000"/>
              </a:spcBef>
              <a:spcAft>
                <a:spcPts val="0"/>
              </a:spcAft>
              <a:buClr>
                <a:schemeClr val="accent1"/>
              </a:buClr>
              <a:buFont typeface="Noto Sans Symbols"/>
              <a:buNone/>
              <a:defRPr b="0" i="0" sz="1600" u="none" cap="none" strike="noStrike">
                <a:solidFill>
                  <a:srgbClr val="3F3F3F"/>
                </a:solidFill>
                <a:latin typeface="Century Gothic"/>
                <a:ea typeface="Century Gothic"/>
                <a:cs typeface="Century Gothic"/>
                <a:sym typeface="Century Gothic"/>
              </a:defRPr>
            </a:lvl3pPr>
            <a:lvl4pPr indent="0" lvl="3" marL="1371600" marR="0" rtl="0" algn="l">
              <a:spcBef>
                <a:spcPts val="1000"/>
              </a:spcBef>
              <a:spcAft>
                <a:spcPts val="0"/>
              </a:spcAft>
              <a:buClr>
                <a:schemeClr val="accent1"/>
              </a:buClr>
              <a:buFont typeface="Noto Sans Symbols"/>
              <a:buNone/>
              <a:defRPr b="0" i="0" sz="1600" u="none" cap="none" strike="noStrike">
                <a:solidFill>
                  <a:srgbClr val="3F3F3F"/>
                </a:solidFill>
                <a:latin typeface="Century Gothic"/>
                <a:ea typeface="Century Gothic"/>
                <a:cs typeface="Century Gothic"/>
                <a:sym typeface="Century Gothic"/>
              </a:defRPr>
            </a:lvl4pPr>
            <a:lvl5pPr indent="0" lvl="4" marL="1828800" marR="0" rtl="0" algn="l">
              <a:spcBef>
                <a:spcPts val="1000"/>
              </a:spcBef>
              <a:spcAft>
                <a:spcPts val="0"/>
              </a:spcAft>
              <a:buClr>
                <a:schemeClr val="accent1"/>
              </a:buClr>
              <a:buFont typeface="Noto Sans Symbols"/>
              <a:buNone/>
              <a:defRPr b="0" i="0" sz="1600" u="none" cap="none" strike="noStrike">
                <a:solidFill>
                  <a:srgbClr val="3F3F3F"/>
                </a:solidFill>
                <a:latin typeface="Century Gothic"/>
                <a:ea typeface="Century Gothic"/>
                <a:cs typeface="Century Gothic"/>
                <a:sym typeface="Century Gothic"/>
              </a:defRPr>
            </a:lvl5pPr>
            <a:lvl6pPr indent="0" lvl="5" marL="2286000" marR="0" rtl="0" algn="l">
              <a:spcBef>
                <a:spcPts val="1000"/>
              </a:spcBef>
              <a:spcAft>
                <a:spcPts val="0"/>
              </a:spcAft>
              <a:buClr>
                <a:schemeClr val="accent1"/>
              </a:buClr>
              <a:buFont typeface="Noto Sans Symbols"/>
              <a:buNone/>
              <a:defRPr b="0" i="0" sz="1600" u="none" cap="none" strike="noStrike">
                <a:solidFill>
                  <a:srgbClr val="3F3F3F"/>
                </a:solidFill>
                <a:latin typeface="Century Gothic"/>
                <a:ea typeface="Century Gothic"/>
                <a:cs typeface="Century Gothic"/>
                <a:sym typeface="Century Gothic"/>
              </a:defRPr>
            </a:lvl6pPr>
            <a:lvl7pPr indent="0" lvl="6" marL="2743200" marR="0" rtl="0" algn="l">
              <a:spcBef>
                <a:spcPts val="1000"/>
              </a:spcBef>
              <a:spcAft>
                <a:spcPts val="0"/>
              </a:spcAft>
              <a:buClr>
                <a:schemeClr val="accent1"/>
              </a:buClr>
              <a:buFont typeface="Noto Sans Symbols"/>
              <a:buNone/>
              <a:defRPr b="0" i="0" sz="1600" u="none" cap="none" strike="noStrike">
                <a:solidFill>
                  <a:srgbClr val="3F3F3F"/>
                </a:solidFill>
                <a:latin typeface="Century Gothic"/>
                <a:ea typeface="Century Gothic"/>
                <a:cs typeface="Century Gothic"/>
                <a:sym typeface="Century Gothic"/>
              </a:defRPr>
            </a:lvl7pPr>
            <a:lvl8pPr indent="0" lvl="7" marL="3200400" marR="0" rtl="0" algn="l">
              <a:spcBef>
                <a:spcPts val="1000"/>
              </a:spcBef>
              <a:spcAft>
                <a:spcPts val="0"/>
              </a:spcAft>
              <a:buClr>
                <a:schemeClr val="accent1"/>
              </a:buClr>
              <a:buFont typeface="Noto Sans Symbols"/>
              <a:buNone/>
              <a:defRPr b="0" i="0" sz="1600" u="none" cap="none" strike="noStrike">
                <a:solidFill>
                  <a:srgbClr val="3F3F3F"/>
                </a:solidFill>
                <a:latin typeface="Century Gothic"/>
                <a:ea typeface="Century Gothic"/>
                <a:cs typeface="Century Gothic"/>
                <a:sym typeface="Century Gothic"/>
              </a:defRPr>
            </a:lvl8pPr>
            <a:lvl9pPr indent="0" lvl="8" marL="3657600" marR="0" rtl="0" algn="l">
              <a:spcBef>
                <a:spcPts val="1000"/>
              </a:spcBef>
              <a:spcAft>
                <a:spcPts val="0"/>
              </a:spcAft>
              <a:buClr>
                <a:schemeClr val="accent1"/>
              </a:buClr>
              <a:buFont typeface="Noto Sans Symbols"/>
              <a:buNone/>
              <a:defRPr b="0" i="0" sz="1600" u="none" cap="none" strike="noStrike">
                <a:solidFill>
                  <a:srgbClr val="3F3F3F"/>
                </a:solidFill>
                <a:latin typeface="Century Gothic"/>
                <a:ea typeface="Century Gothic"/>
                <a:cs typeface="Century Gothic"/>
                <a:sym typeface="Century Gothic"/>
              </a:defRPr>
            </a:lvl9pPr>
          </a:lstStyle>
          <a:p/>
        </p:txBody>
      </p:sp>
      <p:sp>
        <p:nvSpPr>
          <p:cNvPr id="124" name="Shape 124"/>
          <p:cNvSpPr txBox="1"/>
          <p:nvPr>
            <p:ph idx="1" type="body"/>
          </p:nvPr>
        </p:nvSpPr>
        <p:spPr>
          <a:xfrm>
            <a:off x="1154954" y="3657600"/>
            <a:ext cx="3859212" cy="1371599"/>
          </a:xfrm>
          <a:prstGeom prst="rect">
            <a:avLst/>
          </a:prstGeom>
          <a:noFill/>
          <a:ln>
            <a:noFill/>
          </a:ln>
        </p:spPr>
        <p:txBody>
          <a:bodyPr anchorCtr="0" anchor="t" bIns="91425" lIns="91425" rIns="91425" tIns="91425"/>
          <a:lstStyle>
            <a:lvl1pPr indent="0" lvl="0" marL="0" marR="0" rtl="0" algn="l">
              <a:spcBef>
                <a:spcPts val="1000"/>
              </a:spcBef>
              <a:spcAft>
                <a:spcPts val="0"/>
              </a:spcAft>
              <a:buClr>
                <a:schemeClr val="accent1"/>
              </a:buClr>
              <a:buFont typeface="Noto Sans Symbols"/>
              <a:buNone/>
              <a:defRPr b="0" i="0" sz="1400" u="none" cap="none" strike="noStrike">
                <a:solidFill>
                  <a:schemeClr val="accent1"/>
                </a:solidFill>
                <a:latin typeface="Century Gothic"/>
                <a:ea typeface="Century Gothic"/>
                <a:cs typeface="Century Gothic"/>
                <a:sym typeface="Century Gothic"/>
              </a:defRPr>
            </a:lvl1pPr>
            <a:lvl2pPr indent="0" lvl="1" marL="457200" marR="0" rtl="0" algn="l">
              <a:spcBef>
                <a:spcPts val="1000"/>
              </a:spcBef>
              <a:spcAft>
                <a:spcPts val="0"/>
              </a:spcAft>
              <a:buClr>
                <a:schemeClr val="accent1"/>
              </a:buClr>
              <a:buFont typeface="Noto Sans Symbols"/>
              <a:buNone/>
              <a:defRPr b="0" i="0" sz="1200" u="none" cap="none" strike="noStrike">
                <a:solidFill>
                  <a:srgbClr val="3F3F3F"/>
                </a:solidFill>
                <a:latin typeface="Century Gothic"/>
                <a:ea typeface="Century Gothic"/>
                <a:cs typeface="Century Gothic"/>
                <a:sym typeface="Century Gothic"/>
              </a:defRPr>
            </a:lvl2pPr>
            <a:lvl3pPr indent="0" lvl="2" marL="914400" marR="0" rtl="0" algn="l">
              <a:spcBef>
                <a:spcPts val="1000"/>
              </a:spcBef>
              <a:spcAft>
                <a:spcPts val="0"/>
              </a:spcAft>
              <a:buClr>
                <a:schemeClr val="accent1"/>
              </a:buClr>
              <a:buFont typeface="Noto Sans Symbols"/>
              <a:buNone/>
              <a:defRPr b="0" i="0" sz="1000" u="none" cap="none" strike="noStrike">
                <a:solidFill>
                  <a:srgbClr val="3F3F3F"/>
                </a:solidFill>
                <a:latin typeface="Century Gothic"/>
                <a:ea typeface="Century Gothic"/>
                <a:cs typeface="Century Gothic"/>
                <a:sym typeface="Century Gothic"/>
              </a:defRPr>
            </a:lvl3pPr>
            <a:lvl4pPr indent="0" lvl="3" marL="1371600" marR="0" rtl="0" algn="l">
              <a:spcBef>
                <a:spcPts val="1000"/>
              </a:spcBef>
              <a:spcAft>
                <a:spcPts val="0"/>
              </a:spcAft>
              <a:buClr>
                <a:schemeClr val="accent1"/>
              </a:buClr>
              <a:buFont typeface="Noto Sans Symbols"/>
              <a:buNone/>
              <a:defRPr b="0" i="0" sz="900" u="none" cap="none" strike="noStrike">
                <a:solidFill>
                  <a:srgbClr val="3F3F3F"/>
                </a:solidFill>
                <a:latin typeface="Century Gothic"/>
                <a:ea typeface="Century Gothic"/>
                <a:cs typeface="Century Gothic"/>
                <a:sym typeface="Century Gothic"/>
              </a:defRPr>
            </a:lvl4pPr>
            <a:lvl5pPr indent="0" lvl="4" marL="1828800" marR="0" rtl="0" algn="l">
              <a:spcBef>
                <a:spcPts val="1000"/>
              </a:spcBef>
              <a:spcAft>
                <a:spcPts val="0"/>
              </a:spcAft>
              <a:buClr>
                <a:schemeClr val="accent1"/>
              </a:buClr>
              <a:buFont typeface="Noto Sans Symbols"/>
              <a:buNone/>
              <a:defRPr b="0" i="0" sz="900" u="none" cap="none" strike="noStrike">
                <a:solidFill>
                  <a:srgbClr val="3F3F3F"/>
                </a:solidFill>
                <a:latin typeface="Century Gothic"/>
                <a:ea typeface="Century Gothic"/>
                <a:cs typeface="Century Gothic"/>
                <a:sym typeface="Century Gothic"/>
              </a:defRPr>
            </a:lvl5pPr>
            <a:lvl6pPr indent="0" lvl="5" marL="2286000" marR="0" rtl="0" algn="l">
              <a:spcBef>
                <a:spcPts val="1000"/>
              </a:spcBef>
              <a:spcAft>
                <a:spcPts val="0"/>
              </a:spcAft>
              <a:buClr>
                <a:schemeClr val="accent1"/>
              </a:buClr>
              <a:buFont typeface="Noto Sans Symbols"/>
              <a:buNone/>
              <a:defRPr b="0" i="0" sz="900" u="none" cap="none" strike="noStrike">
                <a:solidFill>
                  <a:srgbClr val="3F3F3F"/>
                </a:solidFill>
                <a:latin typeface="Century Gothic"/>
                <a:ea typeface="Century Gothic"/>
                <a:cs typeface="Century Gothic"/>
                <a:sym typeface="Century Gothic"/>
              </a:defRPr>
            </a:lvl6pPr>
            <a:lvl7pPr indent="0" lvl="6" marL="2743200" marR="0" rtl="0" algn="l">
              <a:spcBef>
                <a:spcPts val="1000"/>
              </a:spcBef>
              <a:spcAft>
                <a:spcPts val="0"/>
              </a:spcAft>
              <a:buClr>
                <a:schemeClr val="accent1"/>
              </a:buClr>
              <a:buFont typeface="Noto Sans Symbols"/>
              <a:buNone/>
              <a:defRPr b="0" i="0" sz="900" u="none" cap="none" strike="noStrike">
                <a:solidFill>
                  <a:srgbClr val="3F3F3F"/>
                </a:solidFill>
                <a:latin typeface="Century Gothic"/>
                <a:ea typeface="Century Gothic"/>
                <a:cs typeface="Century Gothic"/>
                <a:sym typeface="Century Gothic"/>
              </a:defRPr>
            </a:lvl7pPr>
            <a:lvl8pPr indent="0" lvl="7" marL="3200400" marR="0" rtl="0" algn="l">
              <a:spcBef>
                <a:spcPts val="1000"/>
              </a:spcBef>
              <a:spcAft>
                <a:spcPts val="0"/>
              </a:spcAft>
              <a:buClr>
                <a:schemeClr val="accent1"/>
              </a:buClr>
              <a:buFont typeface="Noto Sans Symbols"/>
              <a:buNone/>
              <a:defRPr b="0" i="0" sz="900" u="none" cap="none" strike="noStrike">
                <a:solidFill>
                  <a:srgbClr val="3F3F3F"/>
                </a:solidFill>
                <a:latin typeface="Century Gothic"/>
                <a:ea typeface="Century Gothic"/>
                <a:cs typeface="Century Gothic"/>
                <a:sym typeface="Century Gothic"/>
              </a:defRPr>
            </a:lvl8pPr>
            <a:lvl9pPr indent="0" lvl="8" marL="3657600" marR="0" rtl="0" algn="l">
              <a:spcBef>
                <a:spcPts val="1000"/>
              </a:spcBef>
              <a:spcAft>
                <a:spcPts val="0"/>
              </a:spcAft>
              <a:buClr>
                <a:schemeClr val="accent1"/>
              </a:buClr>
              <a:buFont typeface="Noto Sans Symbols"/>
              <a:buNone/>
              <a:defRPr b="0" i="0" sz="900" u="none" cap="none" strike="noStrike">
                <a:solidFill>
                  <a:srgbClr val="3F3F3F"/>
                </a:solidFill>
                <a:latin typeface="Century Gothic"/>
                <a:ea typeface="Century Gothic"/>
                <a:cs typeface="Century Gothic"/>
                <a:sym typeface="Century Gothic"/>
              </a:defRPr>
            </a:lvl9pPr>
          </a:lstStyle>
          <a:p/>
        </p:txBody>
      </p:sp>
      <p:sp>
        <p:nvSpPr>
          <p:cNvPr id="125" name="Shape 125"/>
          <p:cNvSpPr txBox="1"/>
          <p:nvPr>
            <p:ph idx="10" type="dt"/>
          </p:nvPr>
        </p:nvSpPr>
        <p:spPr>
          <a:xfrm>
            <a:off x="10650938" y="6394060"/>
            <a:ext cx="990598" cy="304798"/>
          </a:xfrm>
          <a:prstGeom prst="rect">
            <a:avLst/>
          </a:prstGeom>
          <a:noFill/>
          <a:ln>
            <a:noFill/>
          </a:ln>
        </p:spPr>
        <p:txBody>
          <a:bodyPr anchorCtr="0" anchor="t" bIns="91425" lIns="91425" rIns="91425" tIns="91425"/>
          <a:lstStyle>
            <a:lvl1pPr indent="0" lvl="0" marL="0" marR="0" rtl="0" algn="r">
              <a:spcBef>
                <a:spcPts val="0"/>
              </a:spcBef>
              <a:buNone/>
              <a:defRPr b="1" i="0" sz="1000" u="none" cap="none" strike="noStrike">
                <a:solidFill>
                  <a:schemeClr val="accen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dk1"/>
                </a:solidFill>
                <a:latin typeface="Century Gothic"/>
                <a:ea typeface="Century Gothic"/>
                <a:cs typeface="Century Gothic"/>
                <a:sym typeface="Century Gothic"/>
              </a:defRPr>
            </a:lvl9pPr>
          </a:lstStyle>
          <a:p/>
        </p:txBody>
      </p:sp>
      <p:sp>
        <p:nvSpPr>
          <p:cNvPr id="126" name="Shape 126"/>
          <p:cNvSpPr txBox="1"/>
          <p:nvPr>
            <p:ph idx="11" type="ftr"/>
          </p:nvPr>
        </p:nvSpPr>
        <p:spPr>
          <a:xfrm>
            <a:off x="528358" y="6391837"/>
            <a:ext cx="3859794" cy="304801"/>
          </a:xfrm>
          <a:prstGeom prst="rect">
            <a:avLst/>
          </a:prstGeom>
          <a:noFill/>
          <a:ln>
            <a:noFill/>
          </a:ln>
        </p:spPr>
        <p:txBody>
          <a:bodyPr anchorCtr="0" anchor="b" bIns="91425" lIns="91425" rIns="91425" tIns="91425"/>
          <a:lstStyle>
            <a:lvl1pPr indent="0" lvl="0" marL="0" marR="0" rtl="0" algn="l">
              <a:spcBef>
                <a:spcPts val="0"/>
              </a:spcBef>
              <a:buNone/>
              <a:defRPr b="1" i="0" sz="1000" u="none" cap="none" strike="noStrike">
                <a:solidFill>
                  <a:schemeClr val="accen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dk1"/>
                </a:solidFill>
                <a:latin typeface="Century Gothic"/>
                <a:ea typeface="Century Gothic"/>
                <a:cs typeface="Century Gothic"/>
                <a:sym typeface="Century Gothic"/>
              </a:defRPr>
            </a:lvl9pPr>
          </a:lstStyle>
          <a:p/>
        </p:txBody>
      </p:sp>
      <p:sp>
        <p:nvSpPr>
          <p:cNvPr id="127" name="Shape 127"/>
          <p:cNvSpPr/>
          <p:nvPr/>
        </p:nvSpPr>
        <p:spPr>
          <a:xfrm>
            <a:off x="10437811" y="0"/>
            <a:ext cx="685799"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rIns="91425" tIns="91425">
            <a:noAutofit/>
          </a:bodyPr>
          <a:lstStyle/>
          <a:p>
            <a:pPr lvl="0">
              <a:spcBef>
                <a:spcPts val="0"/>
              </a:spcBef>
              <a:buNone/>
            </a:pPr>
            <a:r>
              <a:t/>
            </a:r>
            <a:endParaRPr/>
          </a:p>
        </p:txBody>
      </p:sp>
      <p:sp>
        <p:nvSpPr>
          <p:cNvPr id="128" name="Shape 128"/>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i="0" lang="en-US" sz="2800" u="none" cap="none" strike="noStrike">
                <a:solidFill>
                  <a:schemeClr val="lt1"/>
                </a:solidFill>
                <a:latin typeface="Century Gothic"/>
                <a:ea typeface="Century Gothic"/>
                <a:cs typeface="Century Gothic"/>
                <a:sym typeface="Century Gothic"/>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00.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2.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 name="Shape 9"/>
        <p:cNvGrpSpPr/>
        <p:nvPr/>
      </p:nvGrpSpPr>
      <p:grpSpPr>
        <a:xfrm>
          <a:off x="0" y="0"/>
          <a:ext cx="0" cy="0"/>
          <a:chOff x="0" y="0"/>
          <a:chExt cx="0" cy="0"/>
        </a:xfrm>
      </p:grpSpPr>
      <p:grpSp>
        <p:nvGrpSpPr>
          <p:cNvPr id="10" name="Shape 10"/>
          <p:cNvGrpSpPr/>
          <p:nvPr/>
        </p:nvGrpSpPr>
        <p:grpSpPr>
          <a:xfrm>
            <a:off x="0" y="-2372"/>
            <a:ext cx="12192000" cy="6867026"/>
            <a:chOff x="0" y="-2372"/>
            <a:chExt cx="12192000" cy="6867026"/>
          </a:xfrm>
        </p:grpSpPr>
        <p:sp>
          <p:nvSpPr>
            <p:cNvPr id="11" name="Shape 11"/>
            <p:cNvSpPr/>
            <p:nvPr/>
          </p:nvSpPr>
          <p:spPr>
            <a:xfrm>
              <a:off x="0" y="0"/>
              <a:ext cx="12192000" cy="6858000"/>
            </a:xfrm>
            <a:prstGeom prst="rect">
              <a:avLst/>
            </a:prstGeom>
            <a:blipFill rotWithShape="1">
              <a:blip r:embed="rId1">
                <a:alphaModFix/>
              </a:blip>
              <a:stretch>
                <a:fillRect b="0" l="0" r="0" t="0"/>
              </a:stretch>
            </a:blipFill>
            <a:ln>
              <a:noFill/>
            </a:ln>
          </p:spPr>
          <p:txBody>
            <a:bodyPr anchorCtr="0" anchor="ctr" bIns="91425" lIns="91425" rIns="91425" tIns="91425">
              <a:noAutofit/>
            </a:bodyPr>
            <a:lstStyle/>
            <a:p>
              <a:pPr lvl="0">
                <a:spcBef>
                  <a:spcPts val="0"/>
                </a:spcBef>
                <a:buNone/>
              </a:pPr>
              <a:r>
                <a:t/>
              </a:r>
              <a:endParaRPr/>
            </a:p>
          </p:txBody>
        </p:sp>
        <p:sp>
          <p:nvSpPr>
            <p:cNvPr id="12" name="Shape 12"/>
            <p:cNvSpPr/>
            <p:nvPr/>
          </p:nvSpPr>
          <p:spPr>
            <a:xfrm>
              <a:off x="3220" y="2667000"/>
              <a:ext cx="4190999" cy="4190999"/>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b="50%" l="50%" r="50%" t="50%"/>
              </a:path>
              <a:tileRect/>
            </a:gradFill>
            <a:ln>
              <a:noFill/>
            </a:ln>
          </p:spPr>
          <p:txBody>
            <a:bodyPr anchorCtr="0" anchor="ctr" bIns="91425" lIns="91425" rIns="91425" tIns="91425">
              <a:noAutofit/>
            </a:bodyPr>
            <a:lstStyle/>
            <a:p>
              <a:pPr lvl="0">
                <a:spcBef>
                  <a:spcPts val="0"/>
                </a:spcBef>
                <a:buNone/>
              </a:pPr>
              <a:r>
                <a:t/>
              </a:r>
              <a:endParaRPr/>
            </a:p>
          </p:txBody>
        </p:sp>
        <p:sp>
          <p:nvSpPr>
            <p:cNvPr id="13" name="Shape 13"/>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b="50%" l="50%" r="50%" t="50%"/>
              </a:path>
              <a:tileRect/>
            </a:gradFill>
            <a:ln>
              <a:noFill/>
            </a:ln>
          </p:spPr>
          <p:txBody>
            <a:bodyPr anchorCtr="0" anchor="ctr" bIns="91425" lIns="91425" rIns="91425" tIns="91425">
              <a:noAutofit/>
            </a:bodyPr>
            <a:lstStyle/>
            <a:p>
              <a:pPr lvl="0">
                <a:spcBef>
                  <a:spcPts val="0"/>
                </a:spcBef>
                <a:buNone/>
              </a:pPr>
              <a:r>
                <a:t/>
              </a:r>
              <a:endParaRPr/>
            </a:p>
          </p:txBody>
        </p:sp>
        <p:sp>
          <p:nvSpPr>
            <p:cNvPr id="14" name="Shape 14"/>
            <p:cNvSpPr/>
            <p:nvPr/>
          </p:nvSpPr>
          <p:spPr>
            <a:xfrm>
              <a:off x="8609011"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b="50%" l="50%" r="50%" t="50%"/>
              </a:path>
              <a:tileRect/>
            </a:gradFill>
            <a:ln>
              <a:noFill/>
            </a:ln>
          </p:spPr>
          <p:txBody>
            <a:bodyPr anchorCtr="0" anchor="ctr" bIns="91425" lIns="91425" rIns="91425" tIns="91425">
              <a:noAutofit/>
            </a:bodyPr>
            <a:lstStyle/>
            <a:p>
              <a:pPr lvl="0">
                <a:spcBef>
                  <a:spcPts val="0"/>
                </a:spcBef>
                <a:buNone/>
              </a:pPr>
              <a:r>
                <a:t/>
              </a:r>
              <a:endParaRPr/>
            </a:p>
          </p:txBody>
        </p:sp>
        <p:sp>
          <p:nvSpPr>
            <p:cNvPr id="15" name="Shape 15"/>
            <p:cNvSpPr/>
            <p:nvPr/>
          </p:nvSpPr>
          <p:spPr>
            <a:xfrm>
              <a:off x="7999411" y="-2372"/>
              <a:ext cx="1600199" cy="1600199"/>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b="50%" l="50%" r="50%" t="50%"/>
              </a:path>
              <a:tileRect/>
            </a:gradFill>
            <a:ln>
              <a:noFill/>
            </a:ln>
          </p:spPr>
          <p:txBody>
            <a:bodyPr anchorCtr="0" anchor="ctr" bIns="91425" lIns="91425" rIns="91425" tIns="91425">
              <a:noAutofit/>
            </a:bodyPr>
            <a:lstStyle/>
            <a:p>
              <a:pPr lvl="0">
                <a:spcBef>
                  <a:spcPts val="0"/>
                </a:spcBef>
                <a:buNone/>
              </a:pPr>
              <a:r>
                <a:t/>
              </a:r>
              <a:endParaRPr/>
            </a:p>
          </p:txBody>
        </p:sp>
        <p:sp>
          <p:nvSpPr>
            <p:cNvPr id="16" name="Shape 16"/>
            <p:cNvSpPr/>
            <p:nvPr/>
          </p:nvSpPr>
          <p:spPr>
            <a:xfrm>
              <a:off x="8609011" y="5874053"/>
              <a:ext cx="990599" cy="990599"/>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b="50%" l="50%" r="50%" t="50%"/>
              </a:path>
              <a:tileRect/>
            </a:gradFill>
            <a:ln>
              <a:noFill/>
            </a:ln>
          </p:spPr>
          <p:txBody>
            <a:bodyPr anchorCtr="0" anchor="ctr" bIns="91425" lIns="91425" rIns="91425" tIns="91425">
              <a:noAutofit/>
            </a:bodyPr>
            <a:lstStyle/>
            <a:p>
              <a:pPr lvl="0">
                <a:spcBef>
                  <a:spcPts val="0"/>
                </a:spcBef>
                <a:buNone/>
              </a:pPr>
              <a:r>
                <a:t/>
              </a:r>
              <a:endParaRPr/>
            </a:p>
          </p:txBody>
        </p:sp>
        <p:sp>
          <p:nvSpPr>
            <p:cNvPr id="17" name="Shape 17"/>
            <p:cNvSpPr/>
            <p:nvPr/>
          </p:nvSpPr>
          <p:spPr>
            <a:xfrm rot="-589932">
              <a:off x="8490951" y="1797516"/>
              <a:ext cx="3299407" cy="440924"/>
            </a:xfrm>
            <a:custGeom>
              <a:pathLst>
                <a:path extrusionOk="0" h="120000" w="120000">
                  <a:moveTo>
                    <a:pt x="1020" y="57425"/>
                  </a:moveTo>
                  <a:cubicBezTo>
                    <a:pt x="20832" y="88701"/>
                    <a:pt x="90288" y="120158"/>
                    <a:pt x="119496" y="120000"/>
                  </a:cubicBezTo>
                  <a:cubicBezTo>
                    <a:pt x="119868" y="44407"/>
                    <a:pt x="119628" y="75592"/>
                    <a:pt x="120000" y="0"/>
                  </a:cubicBezTo>
                  <a:lnTo>
                    <a:pt x="120000" y="0"/>
                  </a:lnTo>
                  <a:lnTo>
                    <a:pt x="116004" y="4626"/>
                  </a:lnTo>
                  <a:lnTo>
                    <a:pt x="112008" y="9072"/>
                  </a:lnTo>
                  <a:lnTo>
                    <a:pt x="108012" y="13381"/>
                  </a:lnTo>
                  <a:lnTo>
                    <a:pt x="104004" y="17078"/>
                  </a:lnTo>
                  <a:lnTo>
                    <a:pt x="99996" y="20797"/>
                  </a:lnTo>
                  <a:lnTo>
                    <a:pt x="95988" y="24290"/>
                  </a:lnTo>
                  <a:lnTo>
                    <a:pt x="92028" y="27261"/>
                  </a:lnTo>
                  <a:lnTo>
                    <a:pt x="87996" y="30051"/>
                  </a:lnTo>
                  <a:lnTo>
                    <a:pt x="84000" y="32659"/>
                  </a:lnTo>
                  <a:lnTo>
                    <a:pt x="80076" y="34881"/>
                  </a:lnTo>
                  <a:lnTo>
                    <a:pt x="76080" y="37104"/>
                  </a:lnTo>
                  <a:lnTo>
                    <a:pt x="72156" y="38986"/>
                  </a:lnTo>
                  <a:lnTo>
                    <a:pt x="68232" y="40461"/>
                  </a:lnTo>
                  <a:lnTo>
                    <a:pt x="64308" y="41958"/>
                  </a:lnTo>
                  <a:lnTo>
                    <a:pt x="60432" y="43228"/>
                  </a:lnTo>
                  <a:lnTo>
                    <a:pt x="56604" y="44180"/>
                  </a:lnTo>
                  <a:lnTo>
                    <a:pt x="52752" y="44906"/>
                  </a:lnTo>
                  <a:lnTo>
                    <a:pt x="48948" y="45654"/>
                  </a:lnTo>
                  <a:lnTo>
                    <a:pt x="45192" y="46017"/>
                  </a:lnTo>
                  <a:lnTo>
                    <a:pt x="41448" y="46403"/>
                  </a:lnTo>
                  <a:lnTo>
                    <a:pt x="37740" y="46562"/>
                  </a:lnTo>
                  <a:lnTo>
                    <a:pt x="34068" y="46403"/>
                  </a:lnTo>
                  <a:lnTo>
                    <a:pt x="30444" y="46403"/>
                  </a:lnTo>
                  <a:lnTo>
                    <a:pt x="26856" y="46017"/>
                  </a:lnTo>
                  <a:lnTo>
                    <a:pt x="23316" y="45450"/>
                  </a:lnTo>
                  <a:lnTo>
                    <a:pt x="19836" y="44906"/>
                  </a:lnTo>
                  <a:lnTo>
                    <a:pt x="16416" y="44339"/>
                  </a:lnTo>
                  <a:lnTo>
                    <a:pt x="13020" y="43432"/>
                  </a:lnTo>
                  <a:lnTo>
                    <a:pt x="9672" y="42479"/>
                  </a:lnTo>
                  <a:lnTo>
                    <a:pt x="6396" y="41572"/>
                  </a:lnTo>
                  <a:lnTo>
                    <a:pt x="0" y="39145"/>
                  </a:lnTo>
                  <a:cubicBezTo>
                    <a:pt x="336" y="45246"/>
                    <a:pt x="684" y="51324"/>
                    <a:pt x="1020" y="57425"/>
                  </a:cubicBezTo>
                  <a:close/>
                </a:path>
              </a:pathLst>
            </a:custGeom>
            <a:solidFill>
              <a:schemeClr val="lt1">
                <a:alpha val="20000"/>
              </a:schemeClr>
            </a:solidFill>
            <a:ln>
              <a:noFill/>
            </a:ln>
          </p:spPr>
          <p:txBody>
            <a:bodyPr anchorCtr="0" anchor="ctr" bIns="91425" lIns="91425" rIns="91425" tIns="91425">
              <a:noAutofit/>
            </a:bodyPr>
            <a:lstStyle/>
            <a:p>
              <a:pPr lvl="0">
                <a:spcBef>
                  <a:spcPts val="0"/>
                </a:spcBef>
                <a:buNone/>
              </a:pPr>
              <a:r>
                <a:t/>
              </a:r>
              <a:endParaRPr/>
            </a:p>
          </p:txBody>
        </p:sp>
        <p:sp>
          <p:nvSpPr>
            <p:cNvPr id="18" name="Shape 18"/>
            <p:cNvSpPr/>
            <p:nvPr/>
          </p:nvSpPr>
          <p:spPr>
            <a:xfrm>
              <a:off x="459506" y="1866405"/>
              <a:ext cx="11277600" cy="4533899"/>
            </a:xfrm>
            <a:custGeom>
              <a:pathLst>
                <a:path extrusionOk="0" h="120000" w="120000">
                  <a:moveTo>
                    <a:pt x="0" y="0"/>
                  </a:moveTo>
                  <a:lnTo>
                    <a:pt x="0" y="120000"/>
                  </a:lnTo>
                  <a:lnTo>
                    <a:pt x="120000" y="120000"/>
                  </a:lnTo>
                  <a:lnTo>
                    <a:pt x="120000" y="42"/>
                  </a:lnTo>
                  <a:lnTo>
                    <a:pt x="120000" y="42"/>
                  </a:lnTo>
                  <a:lnTo>
                    <a:pt x="117280" y="1092"/>
                  </a:lnTo>
                  <a:lnTo>
                    <a:pt x="114560" y="2100"/>
                  </a:lnTo>
                  <a:lnTo>
                    <a:pt x="111841" y="3067"/>
                  </a:lnTo>
                  <a:lnTo>
                    <a:pt x="109104" y="3907"/>
                  </a:lnTo>
                  <a:lnTo>
                    <a:pt x="106385" y="4747"/>
                  </a:lnTo>
                  <a:lnTo>
                    <a:pt x="103648" y="5546"/>
                  </a:lnTo>
                  <a:lnTo>
                    <a:pt x="100945" y="6218"/>
                  </a:lnTo>
                  <a:lnTo>
                    <a:pt x="98209" y="6848"/>
                  </a:lnTo>
                  <a:lnTo>
                    <a:pt x="95489" y="7436"/>
                  </a:lnTo>
                  <a:lnTo>
                    <a:pt x="92804" y="7941"/>
                  </a:lnTo>
                  <a:lnTo>
                    <a:pt x="90101" y="8445"/>
                  </a:lnTo>
                  <a:lnTo>
                    <a:pt x="87415" y="8865"/>
                  </a:lnTo>
                  <a:lnTo>
                    <a:pt x="84746" y="9201"/>
                  </a:lnTo>
                  <a:lnTo>
                    <a:pt x="82077" y="9537"/>
                  </a:lnTo>
                  <a:lnTo>
                    <a:pt x="79442" y="9831"/>
                  </a:lnTo>
                  <a:lnTo>
                    <a:pt x="76824" y="10042"/>
                  </a:lnTo>
                  <a:lnTo>
                    <a:pt x="74206" y="10210"/>
                  </a:lnTo>
                  <a:lnTo>
                    <a:pt x="71621" y="10378"/>
                  </a:lnTo>
                  <a:lnTo>
                    <a:pt x="69054" y="10462"/>
                  </a:lnTo>
                  <a:lnTo>
                    <a:pt x="66503" y="10546"/>
                  </a:lnTo>
                  <a:lnTo>
                    <a:pt x="63986" y="10588"/>
                  </a:lnTo>
                  <a:lnTo>
                    <a:pt x="61486" y="10546"/>
                  </a:lnTo>
                  <a:lnTo>
                    <a:pt x="59020" y="10546"/>
                  </a:lnTo>
                  <a:lnTo>
                    <a:pt x="56570" y="10462"/>
                  </a:lnTo>
                  <a:lnTo>
                    <a:pt x="54172" y="10336"/>
                  </a:lnTo>
                  <a:lnTo>
                    <a:pt x="51790" y="10210"/>
                  </a:lnTo>
                  <a:lnTo>
                    <a:pt x="49459" y="10084"/>
                  </a:lnTo>
                  <a:lnTo>
                    <a:pt x="47145" y="9873"/>
                  </a:lnTo>
                  <a:lnTo>
                    <a:pt x="44864" y="9663"/>
                  </a:lnTo>
                  <a:lnTo>
                    <a:pt x="42635" y="9453"/>
                  </a:lnTo>
                  <a:lnTo>
                    <a:pt x="38277" y="8907"/>
                  </a:lnTo>
                  <a:lnTo>
                    <a:pt x="34104" y="8319"/>
                  </a:lnTo>
                  <a:lnTo>
                    <a:pt x="30101" y="7689"/>
                  </a:lnTo>
                  <a:lnTo>
                    <a:pt x="26300" y="7016"/>
                  </a:lnTo>
                  <a:lnTo>
                    <a:pt x="22685" y="6302"/>
                  </a:lnTo>
                  <a:lnTo>
                    <a:pt x="19324" y="5546"/>
                  </a:lnTo>
                  <a:lnTo>
                    <a:pt x="16165" y="4789"/>
                  </a:lnTo>
                  <a:lnTo>
                    <a:pt x="13260" y="4033"/>
                  </a:lnTo>
                  <a:lnTo>
                    <a:pt x="10591" y="3319"/>
                  </a:lnTo>
                  <a:lnTo>
                    <a:pt x="8226" y="2647"/>
                  </a:lnTo>
                  <a:lnTo>
                    <a:pt x="6097" y="2016"/>
                  </a:lnTo>
                  <a:lnTo>
                    <a:pt x="4290" y="1470"/>
                  </a:lnTo>
                  <a:lnTo>
                    <a:pt x="2787" y="966"/>
                  </a:lnTo>
                  <a:lnTo>
                    <a:pt x="709" y="252"/>
                  </a:lnTo>
                  <a:lnTo>
                    <a:pt x="0" y="0"/>
                  </a:lnTo>
                  <a:lnTo>
                    <a:pt x="0" y="0"/>
                  </a:lnTo>
                  <a:close/>
                </a:path>
              </a:pathLst>
            </a:custGeom>
            <a:solidFill>
              <a:schemeClr val="lt1"/>
            </a:solidFill>
            <a:ln>
              <a:noFill/>
            </a:ln>
          </p:spPr>
        </p:sp>
        <p:sp>
          <p:nvSpPr>
            <p:cNvPr id="19" name="Shape 19"/>
            <p:cNvSpPr/>
            <p:nvPr/>
          </p:nvSpPr>
          <p:spPr>
            <a:xfrm>
              <a:off x="0" y="1586"/>
              <a:ext cx="12192000" cy="6856412"/>
            </a:xfrm>
            <a:custGeom>
              <a:pathLst>
                <a:path extrusionOk="0" h="120000" w="120000">
                  <a:moveTo>
                    <a:pt x="0" y="0"/>
                  </a:moveTo>
                  <a:lnTo>
                    <a:pt x="0" y="120000"/>
                  </a:lnTo>
                  <a:lnTo>
                    <a:pt x="120000" y="120000"/>
                  </a:lnTo>
                  <a:lnTo>
                    <a:pt x="120000" y="0"/>
                  </a:lnTo>
                  <a:lnTo>
                    <a:pt x="0" y="0"/>
                  </a:lnTo>
                  <a:close/>
                  <a:moveTo>
                    <a:pt x="115248" y="111664"/>
                  </a:moveTo>
                  <a:lnTo>
                    <a:pt x="4688" y="111664"/>
                  </a:lnTo>
                  <a:lnTo>
                    <a:pt x="4688" y="8224"/>
                  </a:lnTo>
                  <a:lnTo>
                    <a:pt x="115248" y="8224"/>
                  </a:lnTo>
                  <a:lnTo>
                    <a:pt x="115248" y="111664"/>
                  </a:lnTo>
                  <a:close/>
                </a:path>
              </a:pathLst>
            </a:custGeom>
            <a:solidFill>
              <a:schemeClr val="lt1"/>
            </a:solidFill>
            <a:ln>
              <a:noFill/>
            </a:ln>
          </p:spPr>
        </p:sp>
      </p:grpSp>
      <p:sp>
        <p:nvSpPr>
          <p:cNvPr id="20" name="Shape 20"/>
          <p:cNvSpPr txBox="1"/>
          <p:nvPr>
            <p:ph type="title"/>
          </p:nvPr>
        </p:nvSpPr>
        <p:spPr>
          <a:xfrm>
            <a:off x="1154953" y="973667"/>
            <a:ext cx="8761412" cy="706964"/>
          </a:xfrm>
          <a:prstGeom prst="rect">
            <a:avLst/>
          </a:prstGeom>
          <a:noFill/>
          <a:ln>
            <a:noFill/>
          </a:ln>
        </p:spPr>
        <p:txBody>
          <a:bodyPr anchorCtr="0" anchor="ctr" bIns="91425" lIns="91425" rIns="91425" tIns="91425"/>
          <a:lstStyle>
            <a:lvl1pPr indent="0" lvl="0" marL="0" marR="0" rtl="0" algn="l">
              <a:spcBef>
                <a:spcPts val="0"/>
              </a:spcBef>
              <a:buClr>
                <a:schemeClr val="lt2"/>
              </a:buClr>
              <a:buFont typeface="Century Gothic"/>
              <a:buNone/>
              <a:defRPr b="0" i="0" sz="3600" u="none" cap="none" strike="noStrike">
                <a:solidFill>
                  <a:schemeClr val="lt2"/>
                </a:solidFill>
                <a:latin typeface="Century Gothic"/>
                <a:ea typeface="Century Gothic"/>
                <a:cs typeface="Century Gothic"/>
                <a:sym typeface="Century Gothic"/>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21" name="Shape 21"/>
          <p:cNvSpPr txBox="1"/>
          <p:nvPr>
            <p:ph idx="1" type="body"/>
          </p:nvPr>
        </p:nvSpPr>
        <p:spPr>
          <a:xfrm>
            <a:off x="1154954" y="2603500"/>
            <a:ext cx="8761412" cy="3416299"/>
          </a:xfrm>
          <a:prstGeom prst="rect">
            <a:avLst/>
          </a:prstGeom>
          <a:noFill/>
          <a:ln>
            <a:noFill/>
          </a:ln>
        </p:spPr>
        <p:txBody>
          <a:bodyPr anchorCtr="0" anchor="t" bIns="91425" lIns="91425" rIns="91425" tIns="91425"/>
          <a:lstStyle>
            <a:lvl1pPr indent="-251459" lvl="0" marL="342900" marR="0" rtl="0" algn="l">
              <a:spcBef>
                <a:spcPts val="1000"/>
              </a:spcBef>
              <a:spcAft>
                <a:spcPts val="0"/>
              </a:spcAft>
              <a:buClr>
                <a:schemeClr val="accent1"/>
              </a:buClr>
              <a:buSzPct val="79999"/>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204469" lvl="1" marL="742950" marR="0" rtl="0" algn="l">
              <a:spcBef>
                <a:spcPts val="1000"/>
              </a:spcBef>
              <a:spcAft>
                <a:spcPts val="0"/>
              </a:spcAft>
              <a:buClr>
                <a:schemeClr val="accent1"/>
              </a:buClr>
              <a:buSzPct val="8000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157480" lvl="2" marL="1143000" marR="0" rtl="0" algn="l">
              <a:spcBef>
                <a:spcPts val="1000"/>
              </a:spcBef>
              <a:spcAft>
                <a:spcPts val="0"/>
              </a:spcAft>
              <a:buClr>
                <a:schemeClr val="accent1"/>
              </a:buClr>
              <a:buSzPct val="8000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167639" lvl="3" marL="16002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167639" lvl="4" marL="20574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167639" lvl="5" marL="25146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167639" lvl="6" marL="29718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167640" lvl="7" marL="34290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167640" lvl="8" marL="38862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22" name="Shape 22"/>
          <p:cNvSpPr txBox="1"/>
          <p:nvPr>
            <p:ph idx="10" type="dt"/>
          </p:nvPr>
        </p:nvSpPr>
        <p:spPr>
          <a:xfrm>
            <a:off x="10650938" y="6394060"/>
            <a:ext cx="990598" cy="304798"/>
          </a:xfrm>
          <a:prstGeom prst="rect">
            <a:avLst/>
          </a:prstGeom>
          <a:noFill/>
          <a:ln>
            <a:noFill/>
          </a:ln>
        </p:spPr>
        <p:txBody>
          <a:bodyPr anchorCtr="0" anchor="t" bIns="91425" lIns="91425" rIns="91425" tIns="91425"/>
          <a:lstStyle>
            <a:lvl1pPr indent="0" lvl="0" marL="0" marR="0" rtl="0" algn="r">
              <a:spcBef>
                <a:spcPts val="0"/>
              </a:spcBef>
              <a:buNone/>
              <a:defRPr b="1" i="0" sz="1000" u="none" cap="none" strike="noStrike">
                <a:solidFill>
                  <a:schemeClr val="accen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dk1"/>
                </a:solidFill>
                <a:latin typeface="Century Gothic"/>
                <a:ea typeface="Century Gothic"/>
                <a:cs typeface="Century Gothic"/>
                <a:sym typeface="Century Gothic"/>
              </a:defRPr>
            </a:lvl9pPr>
          </a:lstStyle>
          <a:p/>
        </p:txBody>
      </p:sp>
      <p:sp>
        <p:nvSpPr>
          <p:cNvPr id="23" name="Shape 23"/>
          <p:cNvSpPr txBox="1"/>
          <p:nvPr>
            <p:ph idx="11" type="ftr"/>
          </p:nvPr>
        </p:nvSpPr>
        <p:spPr>
          <a:xfrm>
            <a:off x="528358" y="6391837"/>
            <a:ext cx="3859794" cy="304801"/>
          </a:xfrm>
          <a:prstGeom prst="rect">
            <a:avLst/>
          </a:prstGeom>
          <a:noFill/>
          <a:ln>
            <a:noFill/>
          </a:ln>
        </p:spPr>
        <p:txBody>
          <a:bodyPr anchorCtr="0" anchor="b" bIns="91425" lIns="91425" rIns="91425" tIns="91425"/>
          <a:lstStyle>
            <a:lvl1pPr indent="0" lvl="0" marL="0" marR="0" rtl="0" algn="l">
              <a:spcBef>
                <a:spcPts val="0"/>
              </a:spcBef>
              <a:buNone/>
              <a:defRPr b="1" i="0" sz="1000" u="none" cap="none" strike="noStrike">
                <a:solidFill>
                  <a:schemeClr val="accen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dk1"/>
                </a:solidFill>
                <a:latin typeface="Century Gothic"/>
                <a:ea typeface="Century Gothic"/>
                <a:cs typeface="Century Gothic"/>
                <a:sym typeface="Century Gothic"/>
              </a:defRPr>
            </a:lvl9pPr>
          </a:lstStyle>
          <a:p/>
        </p:txBody>
      </p:sp>
      <p:sp>
        <p:nvSpPr>
          <p:cNvPr id="24" name="Shape 24"/>
          <p:cNvSpPr/>
          <p:nvPr/>
        </p:nvSpPr>
        <p:spPr>
          <a:xfrm>
            <a:off x="10437811" y="0"/>
            <a:ext cx="685799"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rIns="91425" tIns="91425">
            <a:noAutofit/>
          </a:bodyPr>
          <a:lstStyle/>
          <a:p>
            <a:pPr lvl="0">
              <a:spcBef>
                <a:spcPts val="0"/>
              </a:spcBef>
              <a:buNone/>
            </a:pPr>
            <a:r>
              <a:t/>
            </a:r>
            <a:endParaRPr/>
          </a:p>
        </p:txBody>
      </p:sp>
      <p:sp>
        <p:nvSpPr>
          <p:cNvPr id="25" name="Shape 25"/>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i="0" lang="en-US" sz="2800" u="none" cap="none" strike="noStrike">
                <a:solidFill>
                  <a:schemeClr val="lt1"/>
                </a:solidFill>
                <a:latin typeface="Century Gothic"/>
                <a:ea typeface="Century Gothic"/>
                <a:cs typeface="Century Gothic"/>
                <a:sym typeface="Century Gothic"/>
              </a:rPr>
              <a:t>‹#›</a:t>
            </a:fld>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2.png"/><Relationship Id="rId4" Type="http://schemas.openxmlformats.org/officeDocument/2006/relationships/image" Target="../media/image0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7" name="Shape 257"/>
        <p:cNvGrpSpPr/>
        <p:nvPr/>
      </p:nvGrpSpPr>
      <p:grpSpPr>
        <a:xfrm>
          <a:off x="0" y="0"/>
          <a:ext cx="0" cy="0"/>
          <a:chOff x="0" y="0"/>
          <a:chExt cx="0" cy="0"/>
        </a:xfrm>
      </p:grpSpPr>
      <p:sp>
        <p:nvSpPr>
          <p:cNvPr id="258" name="Shape 258"/>
          <p:cNvSpPr txBox="1"/>
          <p:nvPr>
            <p:ph type="ctrTitle"/>
          </p:nvPr>
        </p:nvSpPr>
        <p:spPr>
          <a:xfrm>
            <a:off x="1742783" y="2821577"/>
            <a:ext cx="8825657" cy="1890489"/>
          </a:xfrm>
          <a:prstGeom prst="rect">
            <a:avLst/>
          </a:prstGeom>
          <a:noFill/>
          <a:ln>
            <a:noFill/>
          </a:ln>
        </p:spPr>
        <p:txBody>
          <a:bodyPr anchorCtr="0" anchor="b" bIns="45700" lIns="91425" rIns="91425" tIns="45700">
            <a:noAutofit/>
          </a:bodyPr>
          <a:lstStyle/>
          <a:p>
            <a:pPr indent="0" lvl="0" marL="0" marR="0" rtl="0" algn="ctr">
              <a:spcBef>
                <a:spcPts val="0"/>
              </a:spcBef>
              <a:buClr>
                <a:schemeClr val="lt2"/>
              </a:buClr>
              <a:buSzPct val="25000"/>
              <a:buFont typeface="Century Gothic"/>
              <a:buNone/>
            </a:pPr>
            <a:r>
              <a:rPr b="1" i="0" lang="en-US" sz="5400" u="none" cap="none" strike="noStrike">
                <a:solidFill>
                  <a:schemeClr val="lt2"/>
                </a:solidFill>
                <a:latin typeface="Century Gothic"/>
                <a:ea typeface="Century Gothic"/>
                <a:cs typeface="Century Gothic"/>
                <a:sym typeface="Century Gothic"/>
              </a:rPr>
              <a:t>Relation between Economy &amp; Social Power</a:t>
            </a:r>
          </a:p>
        </p:txBody>
      </p:sp>
      <p:sp>
        <p:nvSpPr>
          <p:cNvPr id="259" name="Shape 259"/>
          <p:cNvSpPr txBox="1"/>
          <p:nvPr>
            <p:ph idx="1" type="subTitle"/>
          </p:nvPr>
        </p:nvSpPr>
        <p:spPr>
          <a:xfrm>
            <a:off x="1742783" y="5051700"/>
            <a:ext cx="8825657" cy="861420"/>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Clr>
                <a:schemeClr val="accent1"/>
              </a:buClr>
              <a:buSzPct val="25000"/>
              <a:buFont typeface="Noto Sans Symbols"/>
              <a:buNone/>
            </a:pPr>
            <a:r>
              <a:rPr b="1" i="0" lang="en-US" sz="2400" u="none" cap="none" strike="noStrike">
                <a:solidFill>
                  <a:srgbClr val="FFFF00"/>
                </a:solidFill>
                <a:latin typeface="Century Gothic"/>
                <a:ea typeface="Century Gothic"/>
                <a:cs typeface="Century Gothic"/>
                <a:sym typeface="Century Gothic"/>
              </a:rPr>
              <a:t>ERICH HOEDL</a:t>
            </a:r>
          </a:p>
        </p:txBody>
      </p:sp>
      <p:sp>
        <p:nvSpPr>
          <p:cNvPr id="260" name="Shape 260"/>
          <p:cNvSpPr/>
          <p:nvPr/>
        </p:nvSpPr>
        <p:spPr>
          <a:xfrm>
            <a:off x="2230224" y="1507499"/>
            <a:ext cx="7850777" cy="1231106"/>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i="0" lang="en-US" sz="2000" u="none" cap="none" strike="noStrike">
                <a:solidFill>
                  <a:srgbClr val="DFF6EB"/>
                </a:solidFill>
                <a:latin typeface="Times New Roman"/>
                <a:ea typeface="Times New Roman"/>
                <a:cs typeface="Times New Roman"/>
                <a:sym typeface="Times New Roman"/>
              </a:rPr>
              <a:t>Post-Graduate Certificate Course/Roundtable in</a:t>
            </a:r>
            <a:br>
              <a:rPr b="1" i="0" lang="en-US" sz="2400" u="none" cap="none" strike="noStrike">
                <a:solidFill>
                  <a:srgbClr val="DFF6EB"/>
                </a:solidFill>
                <a:latin typeface="Calibri"/>
                <a:ea typeface="Calibri"/>
                <a:cs typeface="Calibri"/>
                <a:sym typeface="Calibri"/>
              </a:rPr>
            </a:br>
            <a:r>
              <a:rPr b="1" i="0" lang="en-US" sz="3600" u="none" cap="none" strike="noStrike">
                <a:solidFill>
                  <a:srgbClr val="FFFF00"/>
                </a:solidFill>
                <a:latin typeface="Georgia"/>
                <a:ea typeface="Georgia"/>
                <a:cs typeface="Georgia"/>
                <a:sym typeface="Georgia"/>
              </a:rPr>
              <a:t>Human Centered Economics</a:t>
            </a:r>
            <a:br>
              <a:rPr b="1" i="0" lang="en-US" sz="2800" u="none" cap="none" strike="noStrike">
                <a:solidFill>
                  <a:schemeClr val="lt1"/>
                </a:solidFill>
                <a:latin typeface="Calibri"/>
                <a:ea typeface="Calibri"/>
                <a:cs typeface="Calibri"/>
                <a:sym typeface="Calibri"/>
              </a:rPr>
            </a:br>
            <a:r>
              <a:rPr b="1" i="0" lang="en-US" sz="1800" u="none" cap="none" strike="noStrike">
                <a:solidFill>
                  <a:srgbClr val="E2F4FB"/>
                </a:solidFill>
                <a:latin typeface="Georgia"/>
                <a:ea typeface="Georgia"/>
                <a:cs typeface="Georgia"/>
                <a:sym typeface="Georgia"/>
              </a:rPr>
              <a:t>February 1-3, 2017, Inter-University Centre, Dubrovnik, Croatia</a:t>
            </a:r>
          </a:p>
        </p:txBody>
      </p:sp>
      <p:pic>
        <p:nvPicPr>
          <p:cNvPr id="261" name="Shape 261"/>
          <p:cNvPicPr preferRelativeResize="0"/>
          <p:nvPr/>
        </p:nvPicPr>
        <p:blipFill rotWithShape="1">
          <a:blip r:embed="rId3">
            <a:alphaModFix/>
          </a:blip>
          <a:srcRect b="0" l="0" r="0" t="0"/>
          <a:stretch/>
        </p:blipFill>
        <p:spPr>
          <a:xfrm>
            <a:off x="774150" y="1466245"/>
            <a:ext cx="1231106" cy="1231106"/>
          </a:xfrm>
          <a:prstGeom prst="rect">
            <a:avLst/>
          </a:prstGeom>
          <a:noFill/>
          <a:ln>
            <a:noFill/>
          </a:ln>
        </p:spPr>
      </p:pic>
      <p:pic>
        <p:nvPicPr>
          <p:cNvPr id="262" name="Shape 262"/>
          <p:cNvPicPr preferRelativeResize="0"/>
          <p:nvPr/>
        </p:nvPicPr>
        <p:blipFill rotWithShape="1">
          <a:blip r:embed="rId4">
            <a:alphaModFix/>
          </a:blip>
          <a:srcRect b="0" l="0" r="0" t="0"/>
          <a:stretch/>
        </p:blipFill>
        <p:spPr>
          <a:xfrm>
            <a:off x="10081000" y="1481833"/>
            <a:ext cx="1215518" cy="121551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6" name="Shape 266"/>
        <p:cNvGrpSpPr/>
        <p:nvPr/>
      </p:nvGrpSpPr>
      <p:grpSpPr>
        <a:xfrm>
          <a:off x="0" y="0"/>
          <a:ext cx="0" cy="0"/>
          <a:chOff x="0" y="0"/>
          <a:chExt cx="0" cy="0"/>
        </a:xfrm>
      </p:grpSpPr>
      <p:sp>
        <p:nvSpPr>
          <p:cNvPr id="267" name="Shape 267"/>
          <p:cNvSpPr txBox="1"/>
          <p:nvPr>
            <p:ph type="title"/>
          </p:nvPr>
        </p:nvSpPr>
        <p:spPr>
          <a:xfrm>
            <a:off x="1154953" y="973667"/>
            <a:ext cx="8761412" cy="706964"/>
          </a:xfrm>
          <a:prstGeom prst="rect">
            <a:avLst/>
          </a:prstGeom>
          <a:noFill/>
          <a:ln>
            <a:noFill/>
          </a:ln>
        </p:spPr>
        <p:txBody>
          <a:bodyPr anchorCtr="0" anchor="ctr" bIns="45700" lIns="91425" rIns="91425" tIns="45700">
            <a:noAutofit/>
          </a:bodyPr>
          <a:lstStyle/>
          <a:p>
            <a:pPr indent="0" lvl="0" marL="0" marR="0" rtl="0" algn="l">
              <a:spcBef>
                <a:spcPts val="0"/>
              </a:spcBef>
              <a:buClr>
                <a:schemeClr val="lt1"/>
              </a:buClr>
              <a:buSzPct val="25000"/>
              <a:buFont typeface="Century Gothic"/>
              <a:buNone/>
            </a:pPr>
            <a:r>
              <a:rPr b="1" i="0" lang="en-US" sz="4000" u="none" cap="none" strike="noStrike">
                <a:solidFill>
                  <a:schemeClr val="lt1"/>
                </a:solidFill>
                <a:latin typeface="Century Gothic"/>
                <a:ea typeface="Century Gothic"/>
                <a:cs typeface="Century Gothic"/>
                <a:sym typeface="Century Gothic"/>
              </a:rPr>
              <a:t>Preliminary Remarks</a:t>
            </a:r>
          </a:p>
        </p:txBody>
      </p:sp>
      <p:sp>
        <p:nvSpPr>
          <p:cNvPr id="268" name="Shape 268"/>
          <p:cNvSpPr txBox="1"/>
          <p:nvPr>
            <p:ph idx="1" type="body"/>
          </p:nvPr>
        </p:nvSpPr>
        <p:spPr>
          <a:xfrm>
            <a:off x="535577" y="2364376"/>
            <a:ext cx="11181806" cy="3997233"/>
          </a:xfrm>
          <a:prstGeom prst="rect">
            <a:avLst/>
          </a:prstGeom>
          <a:noFill/>
          <a:ln>
            <a:noFill/>
          </a:ln>
        </p:spPr>
        <p:txBody>
          <a:bodyPr anchorCtr="0" anchor="t" bIns="45700" lIns="91425" rIns="91425" tIns="45700">
            <a:noAutofit/>
          </a:bodyPr>
          <a:lstStyle/>
          <a:p>
            <a:pPr indent="-342900" lvl="0" marL="342900" marR="0" rtl="0" algn="just">
              <a:lnSpc>
                <a:spcPct val="80000"/>
              </a:lnSpc>
              <a:spcBef>
                <a:spcPts val="0"/>
              </a:spcBef>
              <a:spcAft>
                <a:spcPts val="0"/>
              </a:spcAft>
              <a:buClr>
                <a:schemeClr val="accent1"/>
              </a:buClr>
              <a:buSzPct val="80727"/>
              <a:buFont typeface="Noto Sans Symbols"/>
              <a:buChar char="▶"/>
            </a:pPr>
            <a:r>
              <a:rPr b="1" lang="en-US" sz="2220">
                <a:latin typeface="EB Garamond"/>
                <a:ea typeface="EB Garamond"/>
                <a:cs typeface="EB Garamond"/>
                <a:sym typeface="EB Garamond"/>
              </a:rPr>
              <a:t>The terms</a:t>
            </a:r>
            <a:r>
              <a:rPr b="1" i="0" lang="en-US" sz="2220" u="none" cap="none" strike="noStrike">
                <a:solidFill>
                  <a:srgbClr val="3F3F3F"/>
                </a:solidFill>
                <a:latin typeface="EB Garamond"/>
                <a:ea typeface="EB Garamond"/>
                <a:cs typeface="EB Garamond"/>
                <a:sym typeface="EB Garamond"/>
              </a:rPr>
              <a:t> economy and social power describe highly complex societal phenom</a:t>
            </a:r>
            <a:r>
              <a:rPr b="1" lang="en-US" sz="2220">
                <a:latin typeface="EB Garamond"/>
                <a:ea typeface="EB Garamond"/>
                <a:cs typeface="EB Garamond"/>
                <a:sym typeface="EB Garamond"/>
              </a:rPr>
              <a:t>e</a:t>
            </a:r>
            <a:r>
              <a:rPr b="1" i="0" lang="en-US" sz="2220" u="none" cap="none" strike="noStrike">
                <a:solidFill>
                  <a:srgbClr val="3F3F3F"/>
                </a:solidFill>
                <a:latin typeface="EB Garamond"/>
                <a:ea typeface="EB Garamond"/>
                <a:cs typeface="EB Garamond"/>
                <a:sym typeface="EB Garamond"/>
              </a:rPr>
              <a:t>na and represent artificial subsystems of the society. In a rationalistic understanding of social sciences, we should have a coherent theory of the society to get a grip of the relation between the economy and social power. From an evolutionary perspective the interrelations between between economy and social power is a part of an evolutionary theory os</a:t>
            </a:r>
            <a:r>
              <a:rPr b="1" lang="en-US" sz="2220">
                <a:latin typeface="EB Garamond"/>
                <a:ea typeface="EB Garamond"/>
                <a:cs typeface="EB Garamond"/>
                <a:sym typeface="EB Garamond"/>
              </a:rPr>
              <a:t>f society. Such an approach needs references to empirical developments. As we live in a highly economised society and intend to contribute to a human-centred development we discuss the reduction of social power of the economy in favour of a more equal distribution of social power in the society in five s</a:t>
            </a:r>
            <a:r>
              <a:rPr b="1" i="0" lang="en-US" sz="2220" u="none" cap="none" strike="noStrike">
                <a:solidFill>
                  <a:srgbClr val="3F3F3F"/>
                </a:solidFill>
                <a:latin typeface="EB Garamond"/>
                <a:ea typeface="EB Garamond"/>
                <a:cs typeface="EB Garamond"/>
                <a:sym typeface="EB Garamond"/>
              </a:rPr>
              <a:t>teps:</a:t>
            </a:r>
          </a:p>
          <a:p>
            <a:pPr indent="-342900" lvl="0" marL="342900" marR="0" rtl="0" algn="just">
              <a:lnSpc>
                <a:spcPct val="80000"/>
              </a:lnSpc>
              <a:spcBef>
                <a:spcPts val="1000"/>
              </a:spcBef>
              <a:spcAft>
                <a:spcPts val="0"/>
              </a:spcAft>
              <a:buClr>
                <a:schemeClr val="accent1"/>
              </a:buClr>
              <a:buSzPct val="80727"/>
              <a:buFont typeface="Noto Sans Symbols"/>
              <a:buChar char="▶"/>
            </a:pPr>
            <a:r>
              <a:rPr b="1" i="0" lang="en-US" sz="2220" u="none" cap="none" strike="noStrike">
                <a:solidFill>
                  <a:srgbClr val="3F3F3F"/>
                </a:solidFill>
                <a:latin typeface="EB Garamond"/>
                <a:ea typeface="EB Garamond"/>
                <a:cs typeface="EB Garamond"/>
                <a:sym typeface="EB Garamond"/>
              </a:rPr>
              <a:t>The transitions from (1) the economic society and its inequalities to an evolutionary societal development,(2) from industrialism and economic growth to sustainability and the service economy, (3) from production and consumption to wealth creation and human wellbeing , (4) from work and income to human creativity and social capital and (5) from social instabilities and economic policy to democratic governance and human development.</a:t>
            </a:r>
          </a:p>
          <a:p>
            <a:pPr indent="-342900" lvl="0" marL="342900" marR="0" rtl="0" algn="l">
              <a:lnSpc>
                <a:spcPct val="80000"/>
              </a:lnSpc>
              <a:spcBef>
                <a:spcPts val="1000"/>
              </a:spcBef>
              <a:spcAft>
                <a:spcPts val="0"/>
              </a:spcAft>
              <a:buClr>
                <a:schemeClr val="accent1"/>
              </a:buClr>
              <a:buSzPct val="78352"/>
              <a:buFont typeface="Noto Sans Symbols"/>
              <a:buNone/>
            </a:pPr>
            <a:r>
              <a:t/>
            </a:r>
            <a:endParaRPr b="1" i="0" sz="1665" u="none" cap="none" strike="noStrike">
              <a:solidFill>
                <a:srgbClr val="3F3F3F"/>
              </a:solidFill>
              <a:latin typeface="Century Gothic"/>
              <a:ea typeface="Century Gothic"/>
              <a:cs typeface="Century Gothic"/>
              <a:sym typeface="Century Gothic"/>
            </a:endParaRPr>
          </a:p>
        </p:txBody>
      </p:sp>
      <p:sp>
        <p:nvSpPr>
          <p:cNvPr id="269" name="Shape 269"/>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i="0" lang="en-US" sz="2800" u="none" cap="none" strike="noStrike">
                <a:solidFill>
                  <a:schemeClr val="lt1"/>
                </a:solidFill>
                <a:latin typeface="Century Gothic"/>
                <a:ea typeface="Century Gothic"/>
                <a:cs typeface="Century Gothic"/>
                <a:sym typeface="Century Gothic"/>
              </a:rPr>
              <a:t>‹#›</a:t>
            </a:fld>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3" name="Shape 273"/>
        <p:cNvGrpSpPr/>
        <p:nvPr/>
      </p:nvGrpSpPr>
      <p:grpSpPr>
        <a:xfrm>
          <a:off x="0" y="0"/>
          <a:ext cx="0" cy="0"/>
          <a:chOff x="0" y="0"/>
          <a:chExt cx="0" cy="0"/>
        </a:xfrm>
      </p:grpSpPr>
      <p:sp>
        <p:nvSpPr>
          <p:cNvPr id="274" name="Shape 274"/>
          <p:cNvSpPr txBox="1"/>
          <p:nvPr>
            <p:ph type="title"/>
          </p:nvPr>
        </p:nvSpPr>
        <p:spPr>
          <a:xfrm>
            <a:off x="1154953" y="1463040"/>
            <a:ext cx="8761412" cy="217591"/>
          </a:xfrm>
          <a:prstGeom prst="rect">
            <a:avLst/>
          </a:prstGeom>
          <a:noFill/>
          <a:ln>
            <a:noFill/>
          </a:ln>
        </p:spPr>
        <p:txBody>
          <a:bodyPr anchorCtr="0" anchor="ctr" bIns="45700" lIns="91425" rIns="91425" tIns="45700">
            <a:noAutofit/>
          </a:bodyPr>
          <a:lstStyle/>
          <a:p>
            <a:pPr indent="0" lvl="0" marL="0" marR="0" rtl="0" algn="l">
              <a:spcBef>
                <a:spcPts val="0"/>
              </a:spcBef>
              <a:buClr>
                <a:schemeClr val="lt1"/>
              </a:buClr>
              <a:buSzPct val="25000"/>
              <a:buFont typeface="Century Gothic"/>
              <a:buNone/>
            </a:pPr>
            <a:r>
              <a:rPr b="1" i="0" lang="en-US" sz="3600" u="none" cap="none" strike="noStrike">
                <a:solidFill>
                  <a:schemeClr val="lt1"/>
                </a:solidFill>
                <a:latin typeface="Century Gothic"/>
                <a:ea typeface="Century Gothic"/>
                <a:cs typeface="Century Gothic"/>
                <a:sym typeface="Century Gothic"/>
              </a:rPr>
              <a:t>1. Evolutionary Societal Development</a:t>
            </a:r>
            <a:br>
              <a:rPr b="0" i="0" lang="en-US" sz="3600" u="none" cap="none" strike="noStrike">
                <a:solidFill>
                  <a:schemeClr val="lt1"/>
                </a:solidFill>
                <a:latin typeface="Century Gothic"/>
                <a:ea typeface="Century Gothic"/>
                <a:cs typeface="Century Gothic"/>
                <a:sym typeface="Century Gothic"/>
              </a:rPr>
            </a:br>
          </a:p>
        </p:txBody>
      </p:sp>
      <p:sp>
        <p:nvSpPr>
          <p:cNvPr id="275" name="Shape 275"/>
          <p:cNvSpPr txBox="1"/>
          <p:nvPr>
            <p:ph idx="1" type="body"/>
          </p:nvPr>
        </p:nvSpPr>
        <p:spPr>
          <a:xfrm>
            <a:off x="574766" y="2603500"/>
            <a:ext cx="11025051" cy="3416299"/>
          </a:xfrm>
          <a:prstGeom prst="rect">
            <a:avLst/>
          </a:prstGeom>
          <a:noFill/>
          <a:ln>
            <a:noFill/>
          </a:ln>
        </p:spPr>
        <p:txBody>
          <a:bodyPr anchorCtr="0" anchor="t" bIns="45700" lIns="91425" rIns="91425" tIns="45700">
            <a:noAutofit/>
          </a:bodyPr>
          <a:lstStyle/>
          <a:p>
            <a:pPr indent="-342900" lvl="0" marL="342900" marR="0" rtl="0" algn="just">
              <a:spcBef>
                <a:spcPts val="0"/>
              </a:spcBef>
              <a:spcAft>
                <a:spcPts val="0"/>
              </a:spcAft>
              <a:buClr>
                <a:schemeClr val="accent1"/>
              </a:buClr>
              <a:buSzPct val="80000"/>
              <a:buFont typeface="Noto Sans Symbols"/>
              <a:buChar char="▶"/>
            </a:pPr>
            <a:r>
              <a:rPr b="1" i="0" lang="en-US" sz="2400" u="none" cap="none" strike="noStrike">
                <a:solidFill>
                  <a:srgbClr val="3F3F3F"/>
                </a:solidFill>
                <a:latin typeface="EB Garamond"/>
                <a:ea typeface="EB Garamond"/>
                <a:cs typeface="EB Garamond"/>
                <a:sym typeface="EB Garamond"/>
              </a:rPr>
              <a:t>A society is constituted by the interrelations of individuals with different personal characteristics, aspirations and values.</a:t>
            </a:r>
          </a:p>
          <a:p>
            <a:pPr indent="-342900" lvl="0" marL="342900" marR="0" rtl="0" algn="just">
              <a:spcBef>
                <a:spcPts val="1000"/>
              </a:spcBef>
              <a:spcAft>
                <a:spcPts val="0"/>
              </a:spcAft>
              <a:buClr>
                <a:schemeClr val="accent1"/>
              </a:buClr>
              <a:buSzPct val="80000"/>
              <a:buFont typeface="Noto Sans Symbols"/>
              <a:buChar char="▶"/>
            </a:pPr>
            <a:r>
              <a:rPr b="1" i="0" lang="en-US" sz="2400" u="none" cap="none" strike="noStrike">
                <a:solidFill>
                  <a:srgbClr val="3F3F3F"/>
                </a:solidFill>
                <a:latin typeface="EB Garamond"/>
                <a:ea typeface="EB Garamond"/>
                <a:cs typeface="EB Garamond"/>
                <a:sym typeface="EB Garamond"/>
              </a:rPr>
              <a:t>These interrelations are strongly superseded by the distribution of properties, its organisation and values to which they are handled.</a:t>
            </a:r>
          </a:p>
          <a:p>
            <a:pPr indent="-342900" lvl="0" marL="342900" marR="0" rtl="0" algn="just">
              <a:spcBef>
                <a:spcPts val="1000"/>
              </a:spcBef>
              <a:spcAft>
                <a:spcPts val="0"/>
              </a:spcAft>
              <a:buClr>
                <a:schemeClr val="accent1"/>
              </a:buClr>
              <a:buSzPct val="80000"/>
              <a:buFont typeface="Noto Sans Symbols"/>
              <a:buChar char="▶"/>
            </a:pPr>
            <a:r>
              <a:rPr b="1" i="0" lang="en-US" sz="2400" u="none" cap="none" strike="noStrike">
                <a:solidFill>
                  <a:srgbClr val="3F3F3F"/>
                </a:solidFill>
                <a:latin typeface="EB Garamond"/>
                <a:ea typeface="EB Garamond"/>
                <a:cs typeface="EB Garamond"/>
                <a:sym typeface="EB Garamond"/>
              </a:rPr>
              <a:t>As properties, organisation and values are interdependant societal development is an open process, not governed by a social class </a:t>
            </a:r>
            <a:r>
              <a:rPr b="1" lang="en-US" sz="2400">
                <a:latin typeface="EB Garamond"/>
                <a:ea typeface="EB Garamond"/>
                <a:cs typeface="EB Garamond"/>
                <a:sym typeface="EB Garamond"/>
              </a:rPr>
              <a:t>anymore</a:t>
            </a:r>
            <a:r>
              <a:rPr b="1" i="0" lang="en-US" sz="2400" u="none" cap="none" strike="noStrike">
                <a:solidFill>
                  <a:srgbClr val="3F3F3F"/>
                </a:solidFill>
                <a:latin typeface="EB Garamond"/>
                <a:ea typeface="EB Garamond"/>
                <a:cs typeface="EB Garamond"/>
                <a:sym typeface="EB Garamond"/>
              </a:rPr>
              <a:t>, but by the large population.</a:t>
            </a:r>
          </a:p>
          <a:p>
            <a:pPr indent="-342900" lvl="0" marL="342900" marR="0" rtl="0" algn="just">
              <a:spcBef>
                <a:spcPts val="1000"/>
              </a:spcBef>
              <a:spcAft>
                <a:spcPts val="0"/>
              </a:spcAft>
              <a:buClr>
                <a:schemeClr val="accent1"/>
              </a:buClr>
              <a:buSzPct val="80000"/>
              <a:buFont typeface="Noto Sans Symbols"/>
              <a:buChar char="▶"/>
            </a:pPr>
            <a:r>
              <a:rPr b="1" i="0" lang="en-US" sz="2400" u="none" cap="none" strike="noStrike">
                <a:solidFill>
                  <a:srgbClr val="3F3F3F"/>
                </a:solidFill>
                <a:latin typeface="EB Garamond"/>
                <a:ea typeface="EB Garamond"/>
                <a:cs typeface="EB Garamond"/>
                <a:sym typeface="EB Garamond"/>
              </a:rPr>
              <a:t>The power of the large population can be increased by human-centred education and creating</a:t>
            </a:r>
            <a:r>
              <a:rPr b="0" i="0" lang="en-US" sz="2400" u="none" cap="none" strike="noStrike">
                <a:solidFill>
                  <a:srgbClr val="3F3F3F"/>
                </a:solidFill>
                <a:latin typeface="EB Garamond"/>
                <a:ea typeface="EB Garamond"/>
                <a:cs typeface="EB Garamond"/>
                <a:sym typeface="EB Garamond"/>
              </a:rPr>
              <a:t> </a:t>
            </a:r>
            <a:r>
              <a:rPr b="1" i="0" lang="en-US" sz="2400" u="none" cap="none" strike="noStrike">
                <a:solidFill>
                  <a:srgbClr val="3F3F3F"/>
                </a:solidFill>
                <a:latin typeface="EB Garamond"/>
                <a:ea typeface="EB Garamond"/>
                <a:cs typeface="EB Garamond"/>
                <a:sym typeface="EB Garamond"/>
              </a:rPr>
              <a:t>regional and global networks of social capital.</a:t>
            </a:r>
          </a:p>
          <a:p>
            <a:pPr indent="-342900" lvl="0" marL="342900" marR="0" rtl="0" algn="l">
              <a:spcBef>
                <a:spcPts val="1000"/>
              </a:spcBef>
              <a:spcAft>
                <a:spcPts val="0"/>
              </a:spcAft>
              <a:buClr>
                <a:schemeClr val="accent1"/>
              </a:buClr>
              <a:buSzPct val="79999"/>
              <a:buFont typeface="Noto Sans Symbols"/>
              <a:buNone/>
            </a:pPr>
            <a:r>
              <a:t/>
            </a:r>
            <a:endParaRPr b="0" i="0" sz="1800" u="none" cap="none" strike="noStrike">
              <a:solidFill>
                <a:srgbClr val="3F3F3F"/>
              </a:solidFill>
              <a:latin typeface="Century Gothic"/>
              <a:ea typeface="Century Gothic"/>
              <a:cs typeface="Century Gothic"/>
              <a:sym typeface="Century Gothic"/>
            </a:endParaRPr>
          </a:p>
        </p:txBody>
      </p:sp>
      <p:sp>
        <p:nvSpPr>
          <p:cNvPr id="276" name="Shape 276"/>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i="0" lang="en-US" sz="2800" u="none" cap="none" strike="noStrike">
                <a:solidFill>
                  <a:schemeClr val="lt1"/>
                </a:solidFill>
                <a:latin typeface="Century Gothic"/>
                <a:ea typeface="Century Gothic"/>
                <a:cs typeface="Century Gothic"/>
                <a:sym typeface="Century Gothic"/>
              </a:rPr>
              <a:t>‹#›</a:t>
            </a:fld>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0" name="Shape 280"/>
        <p:cNvGrpSpPr/>
        <p:nvPr/>
      </p:nvGrpSpPr>
      <p:grpSpPr>
        <a:xfrm>
          <a:off x="0" y="0"/>
          <a:ext cx="0" cy="0"/>
          <a:chOff x="0" y="0"/>
          <a:chExt cx="0" cy="0"/>
        </a:xfrm>
      </p:grpSpPr>
      <p:sp>
        <p:nvSpPr>
          <p:cNvPr id="281" name="Shape 281"/>
          <p:cNvSpPr txBox="1"/>
          <p:nvPr>
            <p:ph type="title"/>
          </p:nvPr>
        </p:nvSpPr>
        <p:spPr>
          <a:xfrm>
            <a:off x="1154953" y="966654"/>
            <a:ext cx="8761412" cy="1210370"/>
          </a:xfrm>
          <a:prstGeom prst="rect">
            <a:avLst/>
          </a:prstGeom>
          <a:noFill/>
          <a:ln>
            <a:noFill/>
          </a:ln>
        </p:spPr>
        <p:txBody>
          <a:bodyPr anchorCtr="0" anchor="ctr" bIns="45700" lIns="91425" rIns="91425" tIns="45700">
            <a:noAutofit/>
          </a:bodyPr>
          <a:lstStyle/>
          <a:p>
            <a:pPr indent="0" lvl="0" marL="0" marR="0" rtl="0" algn="l">
              <a:lnSpc>
                <a:spcPct val="115000"/>
              </a:lnSpc>
              <a:spcBef>
                <a:spcPts val="0"/>
              </a:spcBef>
              <a:spcAft>
                <a:spcPts val="0"/>
              </a:spcAft>
              <a:buClr>
                <a:schemeClr val="lt1"/>
              </a:buClr>
              <a:buSzPct val="25000"/>
              <a:buFont typeface="Century Gothic"/>
              <a:buNone/>
            </a:pPr>
            <a:r>
              <a:rPr b="1" i="0" lang="en-US" sz="3600" u="none" cap="none" strike="noStrike">
                <a:solidFill>
                  <a:schemeClr val="lt1"/>
                </a:solidFill>
                <a:latin typeface="Century Gothic"/>
                <a:ea typeface="Century Gothic"/>
                <a:cs typeface="Century Gothic"/>
                <a:sym typeface="Century Gothic"/>
              </a:rPr>
              <a:t>2. Industrialism &amp; the Service economy</a:t>
            </a:r>
            <a:br>
              <a:rPr b="0" i="0" lang="en-US" sz="3600" u="none" cap="none" strike="noStrike">
                <a:solidFill>
                  <a:schemeClr val="lt2"/>
                </a:solidFill>
                <a:latin typeface="Calibri"/>
                <a:ea typeface="Calibri"/>
                <a:cs typeface="Calibri"/>
                <a:sym typeface="Calibri"/>
              </a:rPr>
            </a:br>
          </a:p>
        </p:txBody>
      </p:sp>
      <p:sp>
        <p:nvSpPr>
          <p:cNvPr id="282" name="Shape 282"/>
          <p:cNvSpPr txBox="1"/>
          <p:nvPr>
            <p:ph idx="1" type="body"/>
          </p:nvPr>
        </p:nvSpPr>
        <p:spPr>
          <a:xfrm>
            <a:off x="627016" y="2446742"/>
            <a:ext cx="10998925" cy="3666670"/>
          </a:xfrm>
          <a:prstGeom prst="rect">
            <a:avLst/>
          </a:prstGeom>
          <a:noFill/>
          <a:ln>
            <a:noFill/>
          </a:ln>
        </p:spPr>
        <p:txBody>
          <a:bodyPr anchorCtr="0" anchor="t" bIns="45700" lIns="91425" rIns="91425" tIns="45700">
            <a:noAutofit/>
          </a:bodyPr>
          <a:lstStyle/>
          <a:p>
            <a:pPr indent="-342900" lvl="0" marL="342900" marR="0" rtl="0" algn="just">
              <a:spcBef>
                <a:spcPts val="0"/>
              </a:spcBef>
              <a:spcAft>
                <a:spcPts val="0"/>
              </a:spcAft>
              <a:buClr>
                <a:schemeClr val="accent1"/>
              </a:buClr>
              <a:buSzPct val="80000"/>
              <a:buFont typeface="Noto Sans Symbols"/>
              <a:buChar char="▶"/>
            </a:pPr>
            <a:r>
              <a:rPr b="1" i="0" lang="en-US" sz="2200" u="none" cap="none" strike="noStrike">
                <a:solidFill>
                  <a:srgbClr val="3F3F3F"/>
                </a:solidFill>
                <a:latin typeface="EB Garamond"/>
                <a:ea typeface="EB Garamond"/>
                <a:cs typeface="EB Garamond"/>
                <a:sym typeface="EB Garamond"/>
              </a:rPr>
              <a:t>Industrialism has produced a huge stock of economic resources: What should be done with them?</a:t>
            </a:r>
          </a:p>
          <a:p>
            <a:pPr indent="-342900" lvl="0" marL="342900" marR="0" rtl="0" algn="just">
              <a:spcBef>
                <a:spcPts val="1000"/>
              </a:spcBef>
              <a:spcAft>
                <a:spcPts val="0"/>
              </a:spcAft>
              <a:buClr>
                <a:schemeClr val="accent1"/>
              </a:buClr>
              <a:buSzPct val="80000"/>
              <a:buFont typeface="Noto Sans Symbols"/>
              <a:buChar char="▶"/>
            </a:pPr>
            <a:r>
              <a:rPr b="1" i="0" lang="en-US" sz="2200" u="none" cap="none" strike="noStrike">
                <a:solidFill>
                  <a:srgbClr val="3F3F3F"/>
                </a:solidFill>
                <a:latin typeface="EB Garamond"/>
                <a:ea typeface="EB Garamond"/>
                <a:cs typeface="EB Garamond"/>
                <a:sym typeface="EB Garamond"/>
              </a:rPr>
              <a:t>The existing stock of capitals can be aggregated to four forms of capital: Financial, man-made, natural and human capital. For all forms of capital the distribution of ownership is important.</a:t>
            </a:r>
          </a:p>
          <a:p>
            <a:pPr indent="-342900" lvl="0" marL="342900" marR="0" rtl="0" algn="just">
              <a:spcBef>
                <a:spcPts val="1000"/>
              </a:spcBef>
              <a:spcAft>
                <a:spcPts val="0"/>
              </a:spcAft>
              <a:buClr>
                <a:schemeClr val="accent1"/>
              </a:buClr>
              <a:buSzPct val="80000"/>
              <a:buFont typeface="Noto Sans Symbols"/>
              <a:buChar char="▶"/>
            </a:pPr>
            <a:r>
              <a:rPr b="1" i="0" lang="en-US" sz="2200" u="none" cap="none" strike="noStrike">
                <a:solidFill>
                  <a:srgbClr val="3F3F3F"/>
                </a:solidFill>
                <a:latin typeface="EB Garamond"/>
                <a:ea typeface="EB Garamond"/>
                <a:cs typeface="EB Garamond"/>
                <a:sym typeface="EB Garamond"/>
              </a:rPr>
              <a:t>The limits to economic growth are ultimately nature and consumption (consumerism).</a:t>
            </a:r>
          </a:p>
          <a:p>
            <a:pPr indent="-342900" lvl="0" marL="342900" marR="0" rtl="0" algn="just">
              <a:spcBef>
                <a:spcPts val="1000"/>
              </a:spcBef>
              <a:spcAft>
                <a:spcPts val="0"/>
              </a:spcAft>
              <a:buClr>
                <a:schemeClr val="accent1"/>
              </a:buClr>
              <a:buSzPct val="80000"/>
              <a:buFont typeface="Noto Sans Symbols"/>
              <a:buChar char="▶"/>
            </a:pPr>
            <a:r>
              <a:rPr b="1" i="0" lang="en-US" sz="2200" u="none" cap="none" strike="noStrike">
                <a:solidFill>
                  <a:srgbClr val="3F3F3F"/>
                </a:solidFill>
                <a:latin typeface="EB Garamond"/>
                <a:ea typeface="EB Garamond"/>
                <a:cs typeface="EB Garamond"/>
                <a:sym typeface="EB Garamond"/>
              </a:rPr>
              <a:t>A sustainable economy has to be not supply-driven, but demand-driven by human needs.</a:t>
            </a:r>
          </a:p>
          <a:p>
            <a:pPr indent="-342900" lvl="0" marL="342900" marR="0" rtl="0" algn="just">
              <a:spcBef>
                <a:spcPts val="1000"/>
              </a:spcBef>
              <a:spcAft>
                <a:spcPts val="0"/>
              </a:spcAft>
              <a:buClr>
                <a:schemeClr val="accent1"/>
              </a:buClr>
              <a:buSzPct val="80000"/>
              <a:buFont typeface="Noto Sans Symbols"/>
              <a:buChar char="▶"/>
            </a:pPr>
            <a:r>
              <a:rPr b="1" i="0" lang="en-US" sz="2200" u="none" cap="none" strike="noStrike">
                <a:solidFill>
                  <a:srgbClr val="3F3F3F"/>
                </a:solidFill>
                <a:latin typeface="EB Garamond"/>
                <a:ea typeface="EB Garamond"/>
                <a:cs typeface="EB Garamond"/>
                <a:sym typeface="EB Garamond"/>
              </a:rPr>
              <a:t>A turn from industrialism to a sustainable service economy is bound to a reduction of financial, man-made and natural capital, which implies higher human capital inputs</a:t>
            </a:r>
            <a:r>
              <a:rPr b="0" i="0" lang="en-US" sz="2200" u="none" cap="none" strike="noStrike">
                <a:solidFill>
                  <a:srgbClr val="3F3F3F"/>
                </a:solidFill>
                <a:latin typeface="EB Garamond"/>
                <a:ea typeface="EB Garamond"/>
                <a:cs typeface="EB Garamond"/>
                <a:sym typeface="EB Garamond"/>
              </a:rPr>
              <a:t>.</a:t>
            </a:r>
          </a:p>
          <a:p>
            <a:pPr indent="-342900" lvl="0" marL="342900" marR="0" rtl="0" algn="l">
              <a:spcBef>
                <a:spcPts val="1000"/>
              </a:spcBef>
              <a:spcAft>
                <a:spcPts val="0"/>
              </a:spcAft>
              <a:buClr>
                <a:schemeClr val="accent1"/>
              </a:buClr>
              <a:buSzPct val="80000"/>
              <a:buFont typeface="Noto Sans Symbols"/>
              <a:buNone/>
            </a:pPr>
            <a:r>
              <a:t/>
            </a:r>
            <a:endParaRPr b="0" i="0" sz="2200" u="none" cap="none" strike="noStrike">
              <a:solidFill>
                <a:srgbClr val="3F3F3F"/>
              </a:solidFill>
              <a:latin typeface="Century Gothic"/>
              <a:ea typeface="Century Gothic"/>
              <a:cs typeface="Century Gothic"/>
              <a:sym typeface="Century Gothic"/>
            </a:endParaRPr>
          </a:p>
        </p:txBody>
      </p:sp>
      <p:sp>
        <p:nvSpPr>
          <p:cNvPr id="283" name="Shape 283"/>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i="0" lang="en-US" sz="2800" u="none" cap="none" strike="noStrike">
                <a:solidFill>
                  <a:schemeClr val="lt1"/>
                </a:solidFill>
                <a:latin typeface="Century Gothic"/>
                <a:ea typeface="Century Gothic"/>
                <a:cs typeface="Century Gothic"/>
                <a:sym typeface="Century Gothic"/>
              </a:rPr>
              <a:t>‹#›</a:t>
            </a:fld>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7" name="Shape 287"/>
        <p:cNvGrpSpPr/>
        <p:nvPr/>
      </p:nvGrpSpPr>
      <p:grpSpPr>
        <a:xfrm>
          <a:off x="0" y="0"/>
          <a:ext cx="0" cy="0"/>
          <a:chOff x="0" y="0"/>
          <a:chExt cx="0" cy="0"/>
        </a:xfrm>
      </p:grpSpPr>
      <p:sp>
        <p:nvSpPr>
          <p:cNvPr id="288" name="Shape 288"/>
          <p:cNvSpPr txBox="1"/>
          <p:nvPr>
            <p:ph type="title"/>
          </p:nvPr>
        </p:nvSpPr>
        <p:spPr>
          <a:xfrm>
            <a:off x="1154953" y="1130424"/>
            <a:ext cx="8761412" cy="706964"/>
          </a:xfrm>
          <a:prstGeom prst="rect">
            <a:avLst/>
          </a:prstGeom>
          <a:noFill/>
          <a:ln>
            <a:noFill/>
          </a:ln>
        </p:spPr>
        <p:txBody>
          <a:bodyPr anchorCtr="0" anchor="ctr" bIns="45700" lIns="91425" rIns="91425" tIns="45700">
            <a:noAutofit/>
          </a:bodyPr>
          <a:lstStyle/>
          <a:p>
            <a:pPr indent="0" lvl="0" marL="0" marR="0" rtl="0" algn="l">
              <a:spcBef>
                <a:spcPts val="0"/>
              </a:spcBef>
              <a:buClr>
                <a:schemeClr val="lt1"/>
              </a:buClr>
              <a:buSzPct val="25000"/>
              <a:buFont typeface="Century Gothic"/>
              <a:buNone/>
            </a:pPr>
            <a:r>
              <a:rPr b="1" i="0" lang="en-US" sz="3600" u="none" cap="none" strike="noStrike">
                <a:solidFill>
                  <a:schemeClr val="lt1"/>
                </a:solidFill>
                <a:latin typeface="Century Gothic"/>
                <a:ea typeface="Century Gothic"/>
                <a:cs typeface="Century Gothic"/>
                <a:sym typeface="Century Gothic"/>
              </a:rPr>
              <a:t>3. Production and Wealth Creation</a:t>
            </a:r>
            <a:br>
              <a:rPr b="0" i="0" lang="en-US" sz="3600" u="none" cap="none" strike="noStrike">
                <a:solidFill>
                  <a:schemeClr val="lt1"/>
                </a:solidFill>
                <a:latin typeface="Century Gothic"/>
                <a:ea typeface="Century Gothic"/>
                <a:cs typeface="Century Gothic"/>
                <a:sym typeface="Century Gothic"/>
              </a:rPr>
            </a:br>
          </a:p>
        </p:txBody>
      </p:sp>
      <p:sp>
        <p:nvSpPr>
          <p:cNvPr id="289" name="Shape 289"/>
          <p:cNvSpPr txBox="1"/>
          <p:nvPr>
            <p:ph idx="1" type="body"/>
          </p:nvPr>
        </p:nvSpPr>
        <p:spPr>
          <a:xfrm>
            <a:off x="574766" y="2390502"/>
            <a:ext cx="10946672" cy="3931919"/>
          </a:xfrm>
          <a:prstGeom prst="rect">
            <a:avLst/>
          </a:prstGeom>
          <a:noFill/>
          <a:ln>
            <a:noFill/>
          </a:ln>
        </p:spPr>
        <p:txBody>
          <a:bodyPr anchorCtr="0" anchor="t" bIns="45700" lIns="91425" rIns="91425" tIns="45700">
            <a:noAutofit/>
          </a:bodyPr>
          <a:lstStyle/>
          <a:p>
            <a:pPr indent="-342900" lvl="0" marL="342900" marR="0" rtl="0" algn="just">
              <a:lnSpc>
                <a:spcPct val="90000"/>
              </a:lnSpc>
              <a:spcBef>
                <a:spcPts val="0"/>
              </a:spcBef>
              <a:spcAft>
                <a:spcPts val="0"/>
              </a:spcAft>
              <a:buClr>
                <a:schemeClr val="accent1"/>
              </a:buClr>
              <a:buSzPct val="81400"/>
              <a:buFont typeface="Noto Sans Symbols"/>
              <a:buChar char="▶"/>
            </a:pPr>
            <a:r>
              <a:rPr b="1" i="0" lang="en-US" sz="2035" u="none" cap="none" strike="noStrike">
                <a:solidFill>
                  <a:srgbClr val="3F3F3F"/>
                </a:solidFill>
                <a:latin typeface="EB Garamond"/>
                <a:ea typeface="EB Garamond"/>
                <a:cs typeface="EB Garamond"/>
                <a:sym typeface="EB Garamond"/>
              </a:rPr>
              <a:t>Wealth creation is a societal process, which is directly or indirectly interconnected with all human activities.</a:t>
            </a:r>
          </a:p>
          <a:p>
            <a:pPr indent="-342900" lvl="0" marL="342900" marR="0" rtl="0" algn="just">
              <a:lnSpc>
                <a:spcPct val="90000"/>
              </a:lnSpc>
              <a:spcBef>
                <a:spcPts val="1000"/>
              </a:spcBef>
              <a:spcAft>
                <a:spcPts val="0"/>
              </a:spcAft>
              <a:buClr>
                <a:schemeClr val="accent1"/>
              </a:buClr>
              <a:buSzPct val="81400"/>
              <a:buFont typeface="Noto Sans Symbols"/>
              <a:buChar char="▶"/>
            </a:pPr>
            <a:r>
              <a:rPr b="1" i="0" lang="en-US" sz="2035" u="none" cap="none" strike="noStrike">
                <a:solidFill>
                  <a:srgbClr val="3F3F3F"/>
                </a:solidFill>
                <a:latin typeface="EB Garamond"/>
                <a:ea typeface="EB Garamond"/>
                <a:cs typeface="EB Garamond"/>
                <a:sym typeface="EB Garamond"/>
              </a:rPr>
              <a:t>The same applies for all forms of capital: Capital is not a physical, but a societal category. The most important dimensions are ownership, organisation and handling values.</a:t>
            </a:r>
          </a:p>
          <a:p>
            <a:pPr indent="-342900" lvl="0" marL="342900" marR="0" rtl="0" algn="just">
              <a:lnSpc>
                <a:spcPct val="90000"/>
              </a:lnSpc>
              <a:spcBef>
                <a:spcPts val="1000"/>
              </a:spcBef>
              <a:spcAft>
                <a:spcPts val="0"/>
              </a:spcAft>
              <a:buClr>
                <a:schemeClr val="accent1"/>
              </a:buClr>
              <a:buSzPct val="81400"/>
              <a:buFont typeface="Noto Sans Symbols"/>
              <a:buChar char="▶"/>
            </a:pPr>
            <a:r>
              <a:rPr b="1" i="0" lang="en-US" sz="2035" u="none" cap="none" strike="noStrike">
                <a:solidFill>
                  <a:srgbClr val="3F3F3F"/>
                </a:solidFill>
                <a:latin typeface="EB Garamond"/>
                <a:ea typeface="EB Garamond"/>
                <a:cs typeface="EB Garamond"/>
                <a:sym typeface="EB Garamond"/>
              </a:rPr>
              <a:t>Financial capital is a societal subsystem, including banks, funds etc., man-made capital a subsystem with material and immaterial equipments etc., natural capital </a:t>
            </a:r>
            <a:r>
              <a:rPr b="1" lang="en-US" sz="2035">
                <a:latin typeface="EB Garamond"/>
                <a:ea typeface="EB Garamond"/>
                <a:cs typeface="EB Garamond"/>
                <a:sym typeface="EB Garamond"/>
              </a:rPr>
              <a:t>is </a:t>
            </a:r>
            <a:r>
              <a:rPr b="1" i="0" lang="en-US" sz="2035" u="none" cap="none" strike="noStrike">
                <a:solidFill>
                  <a:srgbClr val="3F3F3F"/>
                </a:solidFill>
                <a:latin typeface="EB Garamond"/>
                <a:ea typeface="EB Garamond"/>
                <a:cs typeface="EB Garamond"/>
                <a:sym typeface="EB Garamond"/>
              </a:rPr>
              <a:t>the natural resources involved in economic processes and by this a subsystem of nature and human capital is the potential of the population to create societal wealth.</a:t>
            </a:r>
          </a:p>
          <a:p>
            <a:pPr indent="-342900" lvl="0" marL="342900" marR="0" rtl="0" algn="just">
              <a:lnSpc>
                <a:spcPct val="90000"/>
              </a:lnSpc>
              <a:spcBef>
                <a:spcPts val="1000"/>
              </a:spcBef>
              <a:spcAft>
                <a:spcPts val="0"/>
              </a:spcAft>
              <a:buClr>
                <a:schemeClr val="accent1"/>
              </a:buClr>
              <a:buSzPct val="81400"/>
              <a:buFont typeface="Noto Sans Symbols"/>
              <a:buChar char="▶"/>
            </a:pPr>
            <a:r>
              <a:rPr b="1" i="0" lang="en-US" sz="2035" u="none" cap="none" strike="noStrike">
                <a:solidFill>
                  <a:srgbClr val="3F3F3F"/>
                </a:solidFill>
                <a:latin typeface="EB Garamond"/>
                <a:ea typeface="EB Garamond"/>
                <a:cs typeface="EB Garamond"/>
                <a:sym typeface="EB Garamond"/>
              </a:rPr>
              <a:t>Each capital represents a complex dynamic network and is interrelated with other capitals. The interactions result in an open economic and societal development.</a:t>
            </a:r>
          </a:p>
          <a:p>
            <a:pPr indent="-342900" lvl="0" marL="342900" marR="0" rtl="0" algn="just">
              <a:lnSpc>
                <a:spcPct val="90000"/>
              </a:lnSpc>
              <a:spcBef>
                <a:spcPts val="1000"/>
              </a:spcBef>
              <a:spcAft>
                <a:spcPts val="0"/>
              </a:spcAft>
              <a:buClr>
                <a:schemeClr val="accent1"/>
              </a:buClr>
              <a:buSzPct val="81400"/>
              <a:buFont typeface="Noto Sans Symbols"/>
              <a:buChar char="▶"/>
            </a:pPr>
            <a:r>
              <a:rPr b="1" i="0" lang="en-US" sz="2035" u="none" cap="none" strike="noStrike">
                <a:solidFill>
                  <a:srgbClr val="3F3F3F"/>
                </a:solidFill>
                <a:latin typeface="EB Garamond"/>
                <a:ea typeface="EB Garamond"/>
                <a:cs typeface="EB Garamond"/>
                <a:sym typeface="EB Garamond"/>
              </a:rPr>
              <a:t>In contrast to supply-driven industralism, in a sustainable service economy wealth creation becomes the vicar, i.e. the servant for economic and societal needs.</a:t>
            </a:r>
          </a:p>
          <a:p>
            <a:pPr indent="-342900" lvl="0" marL="342900" marR="0" rtl="0" algn="just">
              <a:lnSpc>
                <a:spcPct val="90000"/>
              </a:lnSpc>
              <a:spcBef>
                <a:spcPts val="1000"/>
              </a:spcBef>
              <a:spcAft>
                <a:spcPts val="0"/>
              </a:spcAft>
              <a:buClr>
                <a:schemeClr val="accent1"/>
              </a:buClr>
              <a:buSzPct val="78352"/>
              <a:buFont typeface="Noto Sans Symbols"/>
              <a:buNone/>
            </a:pPr>
            <a:r>
              <a:t/>
            </a:r>
            <a:endParaRPr b="0" i="0" sz="1665" u="none" cap="none" strike="noStrike">
              <a:solidFill>
                <a:srgbClr val="3F3F3F"/>
              </a:solidFill>
              <a:latin typeface="Century Gothic"/>
              <a:ea typeface="Century Gothic"/>
              <a:cs typeface="Century Gothic"/>
              <a:sym typeface="Century Gothic"/>
            </a:endParaRPr>
          </a:p>
        </p:txBody>
      </p:sp>
      <p:sp>
        <p:nvSpPr>
          <p:cNvPr id="290" name="Shape 290"/>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i="0" lang="en-US" sz="2800" u="none" cap="none" strike="noStrike">
                <a:solidFill>
                  <a:schemeClr val="lt1"/>
                </a:solidFill>
                <a:latin typeface="Century Gothic"/>
                <a:ea typeface="Century Gothic"/>
                <a:cs typeface="Century Gothic"/>
                <a:sym typeface="Century Gothic"/>
              </a:rPr>
              <a:t>‹#›</a:t>
            </a:fld>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4" name="Shape 294"/>
        <p:cNvGrpSpPr/>
        <p:nvPr/>
      </p:nvGrpSpPr>
      <p:grpSpPr>
        <a:xfrm>
          <a:off x="0" y="0"/>
          <a:ext cx="0" cy="0"/>
          <a:chOff x="0" y="0"/>
          <a:chExt cx="0" cy="0"/>
        </a:xfrm>
      </p:grpSpPr>
      <p:sp>
        <p:nvSpPr>
          <p:cNvPr id="295" name="Shape 295"/>
          <p:cNvSpPr txBox="1"/>
          <p:nvPr>
            <p:ph type="title"/>
          </p:nvPr>
        </p:nvSpPr>
        <p:spPr>
          <a:xfrm>
            <a:off x="1154953" y="1091234"/>
            <a:ext cx="8761412" cy="706964"/>
          </a:xfrm>
          <a:prstGeom prst="rect">
            <a:avLst/>
          </a:prstGeom>
          <a:noFill/>
          <a:ln>
            <a:noFill/>
          </a:ln>
        </p:spPr>
        <p:txBody>
          <a:bodyPr anchorCtr="0" anchor="ctr" bIns="45700" lIns="91425" rIns="91425" tIns="45700">
            <a:noAutofit/>
          </a:bodyPr>
          <a:lstStyle/>
          <a:p>
            <a:pPr indent="0" lvl="0" marL="0" marR="0" rtl="0" algn="l">
              <a:spcBef>
                <a:spcPts val="0"/>
              </a:spcBef>
              <a:buClr>
                <a:schemeClr val="lt1"/>
              </a:buClr>
              <a:buSzPct val="25000"/>
              <a:buFont typeface="Century Gothic"/>
              <a:buNone/>
            </a:pPr>
            <a:r>
              <a:rPr b="1" i="0" lang="en-US" sz="3600" u="none" cap="none" strike="noStrike">
                <a:solidFill>
                  <a:schemeClr val="lt1"/>
                </a:solidFill>
                <a:latin typeface="Century Gothic"/>
                <a:ea typeface="Century Gothic"/>
                <a:cs typeface="Century Gothic"/>
                <a:sym typeface="Century Gothic"/>
              </a:rPr>
              <a:t>4. Human Creativity and Social Capital</a:t>
            </a:r>
            <a:br>
              <a:rPr b="0" i="0" lang="en-US" sz="3600" u="none" cap="none" strike="noStrike">
                <a:solidFill>
                  <a:schemeClr val="lt1"/>
                </a:solidFill>
                <a:latin typeface="Century Gothic"/>
                <a:ea typeface="Century Gothic"/>
                <a:cs typeface="Century Gothic"/>
                <a:sym typeface="Century Gothic"/>
              </a:rPr>
            </a:br>
          </a:p>
        </p:txBody>
      </p:sp>
      <p:sp>
        <p:nvSpPr>
          <p:cNvPr id="296" name="Shape 296"/>
          <p:cNvSpPr txBox="1"/>
          <p:nvPr>
            <p:ph idx="1" type="body"/>
          </p:nvPr>
        </p:nvSpPr>
        <p:spPr>
          <a:xfrm>
            <a:off x="561704" y="2390502"/>
            <a:ext cx="10959736" cy="3629297"/>
          </a:xfrm>
          <a:prstGeom prst="rect">
            <a:avLst/>
          </a:prstGeom>
          <a:noFill/>
          <a:ln>
            <a:noFill/>
          </a:ln>
        </p:spPr>
        <p:txBody>
          <a:bodyPr anchorCtr="0" anchor="t" bIns="45700" lIns="91425" rIns="91425" tIns="45700">
            <a:noAutofit/>
          </a:bodyPr>
          <a:lstStyle/>
          <a:p>
            <a:pPr indent="-342900" lvl="0" marL="342900" marR="0" rtl="0" algn="just">
              <a:lnSpc>
                <a:spcPct val="80000"/>
              </a:lnSpc>
              <a:spcBef>
                <a:spcPts val="0"/>
              </a:spcBef>
              <a:spcAft>
                <a:spcPts val="0"/>
              </a:spcAft>
              <a:buClr>
                <a:schemeClr val="accent1"/>
              </a:buClr>
              <a:buSzPct val="80727"/>
              <a:buFont typeface="Noto Sans Symbols"/>
              <a:buChar char="▶"/>
            </a:pPr>
            <a:r>
              <a:rPr b="1" i="0" lang="en-US" sz="2220" u="none" cap="none" strike="noStrike">
                <a:solidFill>
                  <a:srgbClr val="3F3F3F"/>
                </a:solidFill>
                <a:latin typeface="EB Garamond"/>
                <a:ea typeface="EB Garamond"/>
                <a:cs typeface="EB Garamond"/>
                <a:sym typeface="EB Garamond"/>
              </a:rPr>
              <a:t>Human capital is the wealth-creating potential of the whole population, composed </a:t>
            </a:r>
            <a:r>
              <a:rPr b="1" lang="en-US" sz="2220">
                <a:latin typeface="EB Garamond"/>
                <a:ea typeface="EB Garamond"/>
                <a:cs typeface="EB Garamond"/>
                <a:sym typeface="EB Garamond"/>
              </a:rPr>
              <a:t>of </a:t>
            </a:r>
            <a:r>
              <a:rPr b="1" i="0" lang="en-US" sz="2220" u="none" cap="none" strike="noStrike">
                <a:solidFill>
                  <a:srgbClr val="3F3F3F"/>
                </a:solidFill>
                <a:latin typeface="EB Garamond"/>
                <a:ea typeface="EB Garamond"/>
                <a:cs typeface="EB Garamond"/>
                <a:sym typeface="EB Garamond"/>
              </a:rPr>
              <a:t>the potential labour force, the younger, </a:t>
            </a:r>
            <a:r>
              <a:rPr b="1" lang="en-US" sz="2220">
                <a:latin typeface="EB Garamond"/>
                <a:ea typeface="EB Garamond"/>
                <a:cs typeface="EB Garamond"/>
                <a:sym typeface="EB Garamond"/>
              </a:rPr>
              <a:t>o</a:t>
            </a:r>
            <a:r>
              <a:rPr b="1" i="0" lang="en-US" sz="2220" u="none" cap="none" strike="noStrike">
                <a:solidFill>
                  <a:srgbClr val="3F3F3F"/>
                </a:solidFill>
                <a:latin typeface="EB Garamond"/>
                <a:ea typeface="EB Garamond"/>
                <a:cs typeface="EB Garamond"/>
                <a:sym typeface="EB Garamond"/>
              </a:rPr>
              <a:t>lder etc.</a:t>
            </a:r>
          </a:p>
          <a:p>
            <a:pPr indent="-342900" lvl="0" marL="342900" marR="0" rtl="0" algn="just">
              <a:lnSpc>
                <a:spcPct val="80000"/>
              </a:lnSpc>
              <a:spcBef>
                <a:spcPts val="1000"/>
              </a:spcBef>
              <a:spcAft>
                <a:spcPts val="0"/>
              </a:spcAft>
              <a:buClr>
                <a:schemeClr val="accent1"/>
              </a:buClr>
              <a:buSzPct val="80727"/>
              <a:buFont typeface="Noto Sans Symbols"/>
              <a:buChar char="▶"/>
            </a:pPr>
            <a:r>
              <a:rPr b="1" i="0" lang="en-US" sz="2220" u="none" cap="none" strike="noStrike">
                <a:solidFill>
                  <a:srgbClr val="3F3F3F"/>
                </a:solidFill>
                <a:latin typeface="EB Garamond"/>
                <a:ea typeface="EB Garamond"/>
                <a:cs typeface="EB Garamond"/>
                <a:sym typeface="EB Garamond"/>
              </a:rPr>
              <a:t>None of the financial and man-made capitals can create wealth and earn income without labour and its creativity and productivity.</a:t>
            </a:r>
          </a:p>
          <a:p>
            <a:pPr indent="-342900" lvl="0" marL="342900" marR="0" rtl="0" algn="just">
              <a:lnSpc>
                <a:spcPct val="80000"/>
              </a:lnSpc>
              <a:spcBef>
                <a:spcPts val="1000"/>
              </a:spcBef>
              <a:spcAft>
                <a:spcPts val="0"/>
              </a:spcAft>
              <a:buClr>
                <a:schemeClr val="accent1"/>
              </a:buClr>
              <a:buSzPct val="80727"/>
              <a:buFont typeface="Noto Sans Symbols"/>
              <a:buChar char="▶"/>
            </a:pPr>
            <a:r>
              <a:rPr b="1" i="0" lang="en-US" sz="2220" u="none" cap="none" strike="noStrike">
                <a:solidFill>
                  <a:srgbClr val="3F3F3F"/>
                </a:solidFill>
                <a:latin typeface="EB Garamond"/>
                <a:ea typeface="EB Garamond"/>
                <a:cs typeface="EB Garamond"/>
                <a:sym typeface="EB Garamond"/>
              </a:rPr>
              <a:t>Unfolding the human potential takes place by human-centred education and learning by doing in the private, public and alternative sectors. Human capital increases by cooperation in networks, may be in connection with the networks of other capitals or between individuals.</a:t>
            </a:r>
          </a:p>
          <a:p>
            <a:pPr indent="-342900" lvl="0" marL="342900" marR="0" rtl="0" algn="just">
              <a:lnSpc>
                <a:spcPct val="80000"/>
              </a:lnSpc>
              <a:spcBef>
                <a:spcPts val="1000"/>
              </a:spcBef>
              <a:spcAft>
                <a:spcPts val="0"/>
              </a:spcAft>
              <a:buClr>
                <a:schemeClr val="accent1"/>
              </a:buClr>
              <a:buSzPct val="80727"/>
              <a:buFont typeface="Noto Sans Symbols"/>
              <a:buChar char="▶"/>
            </a:pPr>
            <a:r>
              <a:rPr b="1" i="0" lang="en-US" sz="2220" u="none" cap="none" strike="noStrike">
                <a:solidFill>
                  <a:srgbClr val="3F3F3F"/>
                </a:solidFill>
                <a:latin typeface="EB Garamond"/>
                <a:ea typeface="EB Garamond"/>
                <a:cs typeface="EB Garamond"/>
                <a:sym typeface="EB Garamond"/>
              </a:rPr>
              <a:t>Whereas financial, man-made and natural capitals are internally and among themselves highly organised, human capital is far behind and needs the development of a coherent social capital</a:t>
            </a:r>
            <a:r>
              <a:rPr b="0" i="0" lang="en-US" sz="2220" u="none" cap="none" strike="noStrike">
                <a:solidFill>
                  <a:srgbClr val="3F3F3F"/>
                </a:solidFill>
                <a:latin typeface="EB Garamond"/>
                <a:ea typeface="EB Garamond"/>
                <a:cs typeface="EB Garamond"/>
                <a:sym typeface="EB Garamond"/>
              </a:rPr>
              <a:t>.</a:t>
            </a:r>
          </a:p>
          <a:p>
            <a:pPr indent="-342900" lvl="0" marL="342900" marR="0" rtl="0" algn="l">
              <a:lnSpc>
                <a:spcPct val="80000"/>
              </a:lnSpc>
              <a:spcBef>
                <a:spcPts val="1000"/>
              </a:spcBef>
              <a:spcAft>
                <a:spcPts val="0"/>
              </a:spcAft>
              <a:buClr>
                <a:schemeClr val="accent1"/>
              </a:buClr>
              <a:buSzPct val="78352"/>
              <a:buFont typeface="Noto Sans Symbols"/>
              <a:buNone/>
            </a:pPr>
            <a:r>
              <a:t/>
            </a:r>
            <a:endParaRPr b="0" i="0" sz="1665" u="none" cap="none" strike="noStrike">
              <a:solidFill>
                <a:srgbClr val="3F3F3F"/>
              </a:solidFill>
              <a:latin typeface="Century Gothic"/>
              <a:ea typeface="Century Gothic"/>
              <a:cs typeface="Century Gothic"/>
              <a:sym typeface="Century Gothic"/>
            </a:endParaRPr>
          </a:p>
        </p:txBody>
      </p:sp>
      <p:sp>
        <p:nvSpPr>
          <p:cNvPr id="297" name="Shape 297"/>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i="0" lang="en-US" sz="2800" u="none" cap="none" strike="noStrike">
                <a:solidFill>
                  <a:schemeClr val="lt1"/>
                </a:solidFill>
                <a:latin typeface="Century Gothic"/>
                <a:ea typeface="Century Gothic"/>
                <a:cs typeface="Century Gothic"/>
                <a:sym typeface="Century Gothic"/>
              </a:rPr>
              <a:t>‹#›</a:t>
            </a:fld>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1" name="Shape 301"/>
        <p:cNvGrpSpPr/>
        <p:nvPr/>
      </p:nvGrpSpPr>
      <p:grpSpPr>
        <a:xfrm>
          <a:off x="0" y="0"/>
          <a:ext cx="0" cy="0"/>
          <a:chOff x="0" y="0"/>
          <a:chExt cx="0" cy="0"/>
        </a:xfrm>
      </p:grpSpPr>
      <p:sp>
        <p:nvSpPr>
          <p:cNvPr id="302" name="Shape 302"/>
          <p:cNvSpPr txBox="1"/>
          <p:nvPr>
            <p:ph type="title"/>
          </p:nvPr>
        </p:nvSpPr>
        <p:spPr>
          <a:xfrm>
            <a:off x="1154953" y="1502228"/>
            <a:ext cx="8761412" cy="178402"/>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entury Gothic"/>
              <a:buNone/>
            </a:pPr>
            <a:r>
              <a:rPr b="1" i="0" lang="en-US" sz="3600" u="none" cap="none" strike="noStrike">
                <a:solidFill>
                  <a:schemeClr val="lt1"/>
                </a:solidFill>
                <a:latin typeface="Century Gothic"/>
                <a:ea typeface="Century Gothic"/>
                <a:cs typeface="Century Gothic"/>
                <a:sym typeface="Century Gothic"/>
              </a:rPr>
              <a:t>5. Economic Policy and Democratic Governance</a:t>
            </a:r>
            <a:br>
              <a:rPr b="0" i="0" lang="en-US" sz="3600" u="none" cap="none" strike="noStrike">
                <a:solidFill>
                  <a:schemeClr val="lt2"/>
                </a:solidFill>
                <a:latin typeface="Century Gothic"/>
                <a:ea typeface="Century Gothic"/>
                <a:cs typeface="Century Gothic"/>
                <a:sym typeface="Century Gothic"/>
              </a:rPr>
            </a:br>
          </a:p>
        </p:txBody>
      </p:sp>
      <p:sp>
        <p:nvSpPr>
          <p:cNvPr id="303" name="Shape 303"/>
          <p:cNvSpPr txBox="1"/>
          <p:nvPr>
            <p:ph idx="1" type="body"/>
          </p:nvPr>
        </p:nvSpPr>
        <p:spPr>
          <a:xfrm>
            <a:off x="524689" y="2266728"/>
            <a:ext cx="11142600" cy="3905700"/>
          </a:xfrm>
          <a:prstGeom prst="rect">
            <a:avLst/>
          </a:prstGeom>
          <a:noFill/>
          <a:ln>
            <a:noFill/>
          </a:ln>
        </p:spPr>
        <p:txBody>
          <a:bodyPr anchorCtr="0" anchor="t" bIns="45700" lIns="91425" rIns="91425" tIns="45700">
            <a:noAutofit/>
          </a:bodyPr>
          <a:lstStyle/>
          <a:p>
            <a:pPr indent="-342900" lvl="0" marL="342900" marR="0" rtl="0" algn="just">
              <a:lnSpc>
                <a:spcPct val="80000"/>
              </a:lnSpc>
              <a:spcBef>
                <a:spcPts val="0"/>
              </a:spcBef>
              <a:spcAft>
                <a:spcPts val="0"/>
              </a:spcAft>
              <a:buClr>
                <a:schemeClr val="accent1"/>
              </a:buClr>
              <a:buSzPct val="81400"/>
              <a:buFont typeface="Noto Sans Symbols"/>
              <a:buChar char="▶"/>
            </a:pPr>
            <a:r>
              <a:rPr b="1" i="0" lang="en-US" sz="2035" u="none" cap="none" strike="noStrike">
                <a:solidFill>
                  <a:srgbClr val="3F3F3F"/>
                </a:solidFill>
                <a:latin typeface="EB Garamond"/>
                <a:ea typeface="EB Garamond"/>
                <a:cs typeface="EB Garamond"/>
                <a:sym typeface="EB Garamond"/>
              </a:rPr>
              <a:t>Prevailing economic policies accept the basic societal power structures and concentrate on competition,</a:t>
            </a:r>
            <a:r>
              <a:rPr b="0" i="0" lang="en-US" sz="2035" u="none" cap="none" strike="noStrike">
                <a:solidFill>
                  <a:srgbClr val="3F3F3F"/>
                </a:solidFill>
                <a:latin typeface="EB Garamond"/>
                <a:ea typeface="EB Garamond"/>
                <a:cs typeface="EB Garamond"/>
                <a:sym typeface="EB Garamond"/>
              </a:rPr>
              <a:t> </a:t>
            </a:r>
            <a:r>
              <a:rPr b="1" i="0" lang="en-US" sz="2035" u="none" cap="none" strike="noStrike">
                <a:solidFill>
                  <a:srgbClr val="3F3F3F"/>
                </a:solidFill>
                <a:latin typeface="EB Garamond"/>
                <a:ea typeface="EB Garamond"/>
                <a:cs typeface="EB Garamond"/>
                <a:sym typeface="EB Garamond"/>
              </a:rPr>
              <a:t>monetary and fiscal/taxation policies. By this they can smoothen cycles and cris</a:t>
            </a:r>
            <a:r>
              <a:rPr b="1" lang="en-US" sz="2035">
                <a:latin typeface="EB Garamond"/>
                <a:ea typeface="EB Garamond"/>
                <a:cs typeface="EB Garamond"/>
                <a:sym typeface="EB Garamond"/>
              </a:rPr>
              <a:t>e</a:t>
            </a:r>
            <a:r>
              <a:rPr b="1" i="0" lang="en-US" sz="2035" u="none" cap="none" strike="noStrike">
                <a:solidFill>
                  <a:srgbClr val="3F3F3F"/>
                </a:solidFill>
                <a:latin typeface="EB Garamond"/>
                <a:ea typeface="EB Garamond"/>
                <a:cs typeface="EB Garamond"/>
                <a:sym typeface="EB Garamond"/>
              </a:rPr>
              <a:t>s, but not prevent the fundamental instabilities of affluent industrialism.</a:t>
            </a:r>
          </a:p>
          <a:p>
            <a:pPr indent="-342900" lvl="0" marL="342900" marR="0" rtl="0" algn="just">
              <a:lnSpc>
                <a:spcPct val="80000"/>
              </a:lnSpc>
              <a:spcBef>
                <a:spcPts val="1000"/>
              </a:spcBef>
              <a:spcAft>
                <a:spcPts val="0"/>
              </a:spcAft>
              <a:buClr>
                <a:schemeClr val="accent1"/>
              </a:buClr>
              <a:buSzPct val="81400"/>
              <a:buFont typeface="Noto Sans Symbols"/>
              <a:buChar char="▶"/>
            </a:pPr>
            <a:r>
              <a:rPr b="1" i="0" lang="en-US" sz="2035" u="none" cap="none" strike="noStrike">
                <a:solidFill>
                  <a:srgbClr val="3F3F3F"/>
                </a:solidFill>
                <a:latin typeface="EB Garamond"/>
                <a:ea typeface="EB Garamond"/>
                <a:cs typeface="EB Garamond"/>
                <a:sym typeface="EB Garamond"/>
              </a:rPr>
              <a:t>Within the classical concept of freedom, equality and solidarity economic policy touches only the flows for equal exchanges and income for solidarity and not the distribution of property. As economic power structure</a:t>
            </a:r>
            <a:r>
              <a:rPr b="1" lang="en-US" sz="2035">
                <a:latin typeface="EB Garamond"/>
                <a:ea typeface="EB Garamond"/>
                <a:cs typeface="EB Garamond"/>
                <a:sym typeface="EB Garamond"/>
              </a:rPr>
              <a:t> </a:t>
            </a:r>
            <a:r>
              <a:rPr b="1" i="0" lang="en-US" sz="2035" u="none" cap="none" strike="noStrike">
                <a:solidFill>
                  <a:srgbClr val="3F3F3F"/>
                </a:solidFill>
                <a:latin typeface="EB Garamond"/>
                <a:ea typeface="EB Garamond"/>
                <a:cs typeface="EB Garamond"/>
                <a:sym typeface="EB Garamond"/>
              </a:rPr>
              <a:t> consists of property, organisation and values the property comes into the picture  of democratic governance.</a:t>
            </a:r>
          </a:p>
          <a:p>
            <a:pPr indent="-342900" lvl="0" marL="342900" marR="0" rtl="0" algn="just">
              <a:lnSpc>
                <a:spcPct val="80000"/>
              </a:lnSpc>
              <a:spcBef>
                <a:spcPts val="1000"/>
              </a:spcBef>
              <a:spcAft>
                <a:spcPts val="0"/>
              </a:spcAft>
              <a:buClr>
                <a:schemeClr val="accent1"/>
              </a:buClr>
              <a:buSzPct val="81400"/>
              <a:buFont typeface="Noto Sans Symbols"/>
              <a:buChar char="▶"/>
            </a:pPr>
            <a:r>
              <a:rPr b="1" i="0" lang="en-US" sz="2035" u="none" cap="none" strike="noStrike">
                <a:solidFill>
                  <a:srgbClr val="3F3F3F"/>
                </a:solidFill>
                <a:latin typeface="EB Garamond"/>
                <a:ea typeface="EB Garamond"/>
                <a:cs typeface="EB Garamond"/>
                <a:sym typeface="EB Garamond"/>
              </a:rPr>
              <a:t>Human economic development depends on the redistribution of properties of financial, man-made and natural capital, which can be enhanced by human-centred education and the augmentation of human and social capital.</a:t>
            </a:r>
          </a:p>
          <a:p>
            <a:pPr indent="-342900" lvl="0" marL="342900" marR="0" rtl="0" algn="just">
              <a:lnSpc>
                <a:spcPct val="80000"/>
              </a:lnSpc>
              <a:spcBef>
                <a:spcPts val="1000"/>
              </a:spcBef>
              <a:spcAft>
                <a:spcPts val="0"/>
              </a:spcAft>
              <a:buClr>
                <a:schemeClr val="accent1"/>
              </a:buClr>
              <a:buSzPct val="81400"/>
              <a:buFont typeface="Noto Sans Symbols"/>
              <a:buChar char="▶"/>
            </a:pPr>
            <a:r>
              <a:rPr b="1" i="0" lang="en-US" sz="2035" u="none" cap="none" strike="noStrike">
                <a:solidFill>
                  <a:srgbClr val="3F3F3F"/>
                </a:solidFill>
                <a:latin typeface="EB Garamond"/>
                <a:ea typeface="EB Garamond"/>
                <a:cs typeface="EB Garamond"/>
                <a:sym typeface="EB Garamond"/>
              </a:rPr>
              <a:t>For this, prevailing economic policies have to be surpassed by a democratic governance where each human has not only a political vote, but also more equally distributed economic properties to contribute actively to a human development. </a:t>
            </a:r>
          </a:p>
          <a:p>
            <a:pPr indent="-342900" lvl="0" marL="342900" marR="0" rtl="0" algn="just">
              <a:lnSpc>
                <a:spcPct val="80000"/>
              </a:lnSpc>
              <a:spcBef>
                <a:spcPts val="1000"/>
              </a:spcBef>
              <a:spcAft>
                <a:spcPts val="0"/>
              </a:spcAft>
              <a:buClr>
                <a:schemeClr val="accent1"/>
              </a:buClr>
              <a:buSzPct val="78352"/>
              <a:buFont typeface="Noto Sans Symbols"/>
              <a:buNone/>
            </a:pPr>
            <a:r>
              <a:t/>
            </a:r>
            <a:endParaRPr b="0" i="0" sz="1665" u="none" cap="none" strike="noStrike">
              <a:solidFill>
                <a:srgbClr val="3F3F3F"/>
              </a:solidFill>
              <a:latin typeface="Century Gothic"/>
              <a:ea typeface="Century Gothic"/>
              <a:cs typeface="Century Gothic"/>
              <a:sym typeface="Century Gothic"/>
            </a:endParaRPr>
          </a:p>
        </p:txBody>
      </p:sp>
      <p:sp>
        <p:nvSpPr>
          <p:cNvPr id="304" name="Shape 304"/>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i="0" lang="en-US" sz="2800" u="none" cap="none" strike="noStrike">
                <a:solidFill>
                  <a:schemeClr val="lt1"/>
                </a:solidFill>
                <a:latin typeface="Century Gothic"/>
                <a:ea typeface="Century Gothic"/>
                <a:cs typeface="Century Gothic"/>
                <a:sym typeface="Century Gothic"/>
              </a:rPr>
              <a:t>‹#›</a:t>
            </a:fld>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Ion Boardroom">
  <a:themeElements>
    <a:clrScheme name="Ion Boardroom">
      <a:dk1>
        <a:srgbClr val="000000"/>
      </a:dk1>
      <a:lt1>
        <a:srgbClr val="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